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563A7-CC0B-48EE-8907-DE44648722A7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261A1-4CD3-48DB-BD9E-116D12DB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0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39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7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4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18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12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07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6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5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3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30703-6B9F-4CD5-8460-AF7B1129FA0E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ADADB-C3C2-4024-90E9-FF7E18CB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9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4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31.png"/><Relationship Id="rId2" Type="http://schemas.microsoft.com/office/2007/relationships/media" Target="../media/media1.wav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30.jpe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31.png"/><Relationship Id="rId2" Type="http://schemas.microsoft.com/office/2007/relationships/media" Target="../media/media2.wav"/><Relationship Id="rId1" Type="http://schemas.openxmlformats.org/officeDocument/2006/relationships/tags" Target="../tags/tag20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4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32.png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1.png"/><Relationship Id="rId2" Type="http://schemas.microsoft.com/office/2007/relationships/media" Target="../media/media4.wav"/><Relationship Id="rId1" Type="http://schemas.openxmlformats.org/officeDocument/2006/relationships/tags" Target="../tags/tag25.xml"/><Relationship Id="rId6" Type="http://schemas.openxmlformats.org/officeDocument/2006/relationships/image" Target="../media/image35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32.png"/><Relationship Id="rId5" Type="http://schemas.openxmlformats.org/officeDocument/2006/relationships/image" Target="../media/image35.jpe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课、帮助、正在、洗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）祈使句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不要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了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”“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别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了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”</a:t>
              </a: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7837805" cy="554594"/>
            <a:chOff x="745067" y="4331548"/>
            <a:chExt cx="7838827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528642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掌握特指问句的句调，并能正确朗读。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走字旁、穴字头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8674122" cy="725272"/>
            <a:chOff x="745067" y="5395071"/>
            <a:chExt cx="8675253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625366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）表达劝阻或禁止做某件事情（不要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了，别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了）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7395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引出人和人、人和事物、事物和事物间的对待关系（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……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……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7380" y="288036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）介词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3783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4" name="圆角矩形 3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吃药</a:t>
              </a:r>
            </a:p>
          </p:txBody>
        </p:sp>
      </p:grpSp>
      <p:grpSp>
        <p:nvGrpSpPr>
          <p:cNvPr id="5" name="mei"/>
          <p:cNvGrpSpPr/>
          <p:nvPr/>
        </p:nvGrpSpPr>
        <p:grpSpPr>
          <a:xfrm>
            <a:off x="2018503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5" name="圆角矩形 1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jī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手机</a:t>
              </a:r>
            </a:p>
          </p:txBody>
        </p:sp>
      </p:grpSp>
      <p:grpSp>
        <p:nvGrpSpPr>
          <p:cNvPr id="33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37" name="圆角矩形 36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休息</a:t>
              </a:r>
            </a:p>
          </p:txBody>
        </p:sp>
      </p:grpSp>
      <p:grpSp>
        <p:nvGrpSpPr>
          <p:cNvPr id="39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3" name="圆角矩形 42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 wǔ fàn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准备午饭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49132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4" name="圆角矩形 3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94" y="1724"/>
              <a:ext cx="369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吃药</a:t>
              </a:r>
            </a:p>
          </p:txBody>
        </p:sp>
      </p:grpSp>
      <p:grpSp>
        <p:nvGrpSpPr>
          <p:cNvPr id="8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9" name="圆角矩形 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jī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手机</a:t>
              </a:r>
            </a:p>
          </p:txBody>
        </p:sp>
      </p:grpSp>
      <p:grpSp>
        <p:nvGrpSpPr>
          <p:cNvPr id="11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15" name="圆角矩形 1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 wǔ fàn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准备午饭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13917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" name="圆角矩形 3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 wǔ fàn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准备午饭</a:t>
              </a:r>
            </a:p>
          </p:txBody>
        </p:sp>
      </p:grpSp>
      <p:grpSp>
        <p:nvGrpSpPr>
          <p:cNvPr id="8" name="mei"/>
          <p:cNvGrpSpPr/>
          <p:nvPr/>
        </p:nvGrpSpPr>
        <p:grpSpPr>
          <a:xfrm>
            <a:off x="2018503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9" name="圆角矩形 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jī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手机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80328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打篮球</a:t>
              </a:r>
            </a:p>
          </p:txBody>
        </p:sp>
      </p:grpSp>
      <p:grpSp>
        <p:nvGrpSpPr>
          <p:cNvPr id="2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3" name="圆角矩形 2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 wǔ fàn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准备午饭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8093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zhangxt\Desktop\图片\f8700092c6f64a4b972087a4bf42ddf.jpgf8700092c6f64a4b972087a4bf42ddf"/>
          <p:cNvPicPr>
            <a:picLocks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3682" y="2260677"/>
            <a:ext cx="2311400" cy="23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课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15182" y="1153493"/>
            <a:ext cx="8489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3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kè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2744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58035" y="2964180"/>
            <a:ext cx="355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class,  lesson</a:t>
            </a:r>
          </a:p>
        </p:txBody>
      </p:sp>
    </p:spTree>
    <p:extLst>
      <p:ext uri="{BB962C8B-B14F-4D97-AF65-F5344CB8AC3E}">
        <p14:creationId xmlns:p14="http://schemas.microsoft.com/office/powerpoint/2010/main" val="267698062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-99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zhangxt\Desktop\图片\23041293ac15c89bf3ef903cdcec3ef.jpg23041293ac15c89bf3ef903cdcec3e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5575" y="2085340"/>
            <a:ext cx="2615565" cy="216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帮助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28190" y="1172210"/>
            <a:ext cx="4483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bāng zhù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-2744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28187" y="2964513"/>
            <a:ext cx="25082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 to help, to assist,</a:t>
            </a:r>
            <a:b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</a:br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    to aid</a:t>
            </a:r>
          </a:p>
        </p:txBody>
      </p:sp>
    </p:spTree>
    <p:extLst>
      <p:ext uri="{BB962C8B-B14F-4D97-AF65-F5344CB8AC3E}">
        <p14:creationId xmlns:p14="http://schemas.microsoft.com/office/powerpoint/2010/main" val="350426788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72583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C:\Users\zhangxt\Desktop\图片\adf1e163ccb1461684e197686989e96.jpgadf1e163ccb1461684e197686989e9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03800" y="2145030"/>
            <a:ext cx="2760980" cy="2341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别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98040" y="1265555"/>
            <a:ext cx="477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bié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98037" y="3116278"/>
            <a:ext cx="1640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adv. don’t</a:t>
            </a:r>
          </a:p>
        </p:txBody>
      </p:sp>
    </p:spTree>
    <p:extLst>
      <p:ext uri="{BB962C8B-B14F-4D97-AF65-F5344CB8AC3E}">
        <p14:creationId xmlns:p14="http://schemas.microsoft.com/office/powerpoint/2010/main" val="287942780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35837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C:\Users\zhangxt\Desktop\图片\d26aef39019eeb64db9c4e4da88c8bb.jpgd26aef39019eeb64db9c4e4da88c8bb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36870" y="1824355"/>
            <a:ext cx="2394585" cy="27984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哥哥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6885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gē ge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68852" y="3024203"/>
            <a:ext cx="2128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elder brother</a:t>
            </a:r>
            <a:endParaRPr lang="zh-CN" altLang="en-US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910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52705" y="1537652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鸡蛋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17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jī dàn</a:t>
            </a:r>
          </a:p>
        </p:txBody>
      </p:sp>
      <p:pic>
        <p:nvPicPr>
          <p:cNvPr id="3" name="图片 2" descr="C:\Users\zhangxt\Desktop\图片\64e20229ca1afff51b2cc48d57ee176.jpg64e20229ca1afff51b2cc48d57ee17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2560" y="2022475"/>
            <a:ext cx="2897505" cy="22434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35502" y="3040713"/>
            <a:ext cx="2217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</a:t>
            </a:r>
            <a:r>
              <a:rPr lang="zh-CN" altLang="en-US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hen’s)egg</a:t>
            </a:r>
          </a:p>
        </p:txBody>
      </p:sp>
    </p:spTree>
    <p:extLst>
      <p:ext uri="{BB962C8B-B14F-4D97-AF65-F5344CB8AC3E}">
        <p14:creationId xmlns:p14="http://schemas.microsoft.com/office/powerpoint/2010/main" val="276935755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18288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西瓜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5455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xī guā</a:t>
            </a:r>
          </a:p>
        </p:txBody>
      </p:sp>
      <p:pic>
        <p:nvPicPr>
          <p:cNvPr id="3" name="图片 2" descr="C:\Users\zhangxt\Desktop\图片\0b827910024d0fb6a999ce937a94c90.jpg0b827910024d0fb6a999ce937a94c9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95875" y="2175193"/>
            <a:ext cx="3515360" cy="22332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54552" y="2970863"/>
            <a:ext cx="2022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watermelon</a:t>
            </a:r>
          </a:p>
        </p:txBody>
      </p:sp>
    </p:spTree>
    <p:extLst>
      <p:ext uri="{BB962C8B-B14F-4D97-AF65-F5344CB8AC3E}">
        <p14:creationId xmlns:p14="http://schemas.microsoft.com/office/powerpoint/2010/main" val="383438307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10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030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50759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正在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3099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zhèng zài</a:t>
            </a:r>
          </a:p>
        </p:txBody>
      </p:sp>
      <p:pic>
        <p:nvPicPr>
          <p:cNvPr id="3" name="图片 2" descr="C:\Users\zhangxt\Desktop\图片\2111f4e094f72a8ed3dfe76ac0f39bc.jpg2111f4e094f72a8ed3dfe76ac0f39b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37785" y="2101850"/>
            <a:ext cx="2991485" cy="20326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91662" y="2956893"/>
            <a:ext cx="2860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adv.  in the process of</a:t>
            </a:r>
          </a:p>
        </p:txBody>
      </p:sp>
    </p:spTree>
    <p:extLst>
      <p:ext uri="{BB962C8B-B14F-4D97-AF65-F5344CB8AC3E}">
        <p14:creationId xmlns:p14="http://schemas.microsoft.com/office/powerpoint/2010/main" val="428910975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63735" y="1537652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手机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19630" y="1289050"/>
            <a:ext cx="3422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shǒu jī</a:t>
            </a:r>
          </a:p>
        </p:txBody>
      </p:sp>
      <p:pic>
        <p:nvPicPr>
          <p:cNvPr id="7" name="图片 6" descr="C:\Users\zhangxt\Desktop\图片\b52d967999684d6b0aaf6551c535529.jpgb52d967999684d6b0aaf6551c5355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69205" y="1984058"/>
            <a:ext cx="2889250" cy="2888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59302" y="2999438"/>
            <a:ext cx="1781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cell phone</a:t>
            </a:r>
          </a:p>
        </p:txBody>
      </p:sp>
    </p:spTree>
    <p:extLst>
      <p:ext uri="{BB962C8B-B14F-4D97-AF65-F5344CB8AC3E}">
        <p14:creationId xmlns:p14="http://schemas.microsoft.com/office/powerpoint/2010/main" val="307972059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-84096" y="1542415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72335" y="1265555"/>
            <a:ext cx="638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xǐ</a:t>
            </a:r>
          </a:p>
        </p:txBody>
      </p:sp>
      <p:pic>
        <p:nvPicPr>
          <p:cNvPr id="3" name="图片 2" descr="C:\Users\zhangxt\Desktop\图片\d1c9770b66955f4ccd9cd939111f30f.jpgd1c9770b66955f4ccd9cd939111f30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5190" y="1811020"/>
            <a:ext cx="2668905" cy="26733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18967" y="2967688"/>
            <a:ext cx="15455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v. to wash, </a:t>
            </a:r>
            <a:b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</a:b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 to bathe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139045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课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鸡蛋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jī dàn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别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bié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帮助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bāng zhù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哥哥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gē ge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8452551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洗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593205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正在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614160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zhèng zài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04845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西瓜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2998470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 guā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手机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shǒu jī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94325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2" grpId="0"/>
      <p:bldP spid="62" grpId="0"/>
      <p:bldP spid="13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课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上课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汉语课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我明天上午有课。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明天的课你都准备好了吗？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0" y="700405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帮助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帮助老师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帮助同学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有帮助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他常常帮助同学。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你能帮助一下大卫吗？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7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50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正在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正在学习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正在看书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正在写汉字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大卫正在做什么呢？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他正在写汉字呢。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-46592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5999" y="4061460"/>
            <a:ext cx="2114701" cy="2759075"/>
            <a:chOff x="3354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354" y="164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洗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洗衣服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洗手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洗头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洗完了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你每天洗衣服吗？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水果都洗好了。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28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不要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别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不用</a:t>
            </a:r>
            <a:r>
              <a:rPr 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V.)+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7433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祈使句：不要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了；别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了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3809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Imperative Sentence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不要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a typeface="思源黑体 CN Regular" panose="020B0500000000000000" pitchFamily="34" charset="-122"/>
                <a:sym typeface="+mn-ea"/>
              </a:rPr>
              <a:t>别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了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大家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不要/别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说话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不要/别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看电视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不要/别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玩手机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22638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4440" y="257556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别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说话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1735" y="529653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不要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2496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79720" y="2575560"/>
            <a:ext cx="2716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不要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说话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26050" y="5296535"/>
            <a:ext cx="2294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别</a:t>
            </a:r>
            <a:r>
              <a:rPr lang="zh-CN" altLang="en-US" sz="28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1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  <p:bldP spid="8" grpId="0"/>
      <p:bldP spid="8" grpId="1"/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057125"/>
            <a:ext cx="4920615" cy="1616710"/>
            <a:chOff x="-241879" y="521722"/>
            <a:chExt cx="492061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41179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ú yào diàn huà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不要打电话了。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239" y="2705585"/>
            <a:ext cx="4920615" cy="1616710"/>
            <a:chOff x="-241879" y="521722"/>
            <a:chExt cx="492061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41179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ié wánr diàn nǎo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别玩儿电脑了。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461995"/>
            <a:ext cx="4921250" cy="1616710"/>
            <a:chOff x="-241879" y="521722"/>
            <a:chExt cx="492125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411861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ié chū qù chī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别出去吃了。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12674" y="1057760"/>
            <a:ext cx="4920615" cy="1616710"/>
            <a:chOff x="-241879" y="521722"/>
            <a:chExt cx="4920615" cy="1616710"/>
          </a:xfrm>
        </p:grpSpPr>
        <p:sp>
          <p:nvSpPr>
            <p:cNvPr id="5" name="文本框 4"/>
            <p:cNvSpPr txBox="1"/>
            <p:nvPr/>
          </p:nvSpPr>
          <p:spPr>
            <a:xfrm>
              <a:off x="560761" y="1062107"/>
              <a:ext cx="41179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ié dǎ diàn huà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别打电话了。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5512674" y="2705585"/>
            <a:ext cx="4920615" cy="1616710"/>
            <a:chOff x="-241879" y="521722"/>
            <a:chExt cx="4920615" cy="1616710"/>
          </a:xfrm>
        </p:grpSpPr>
        <p:sp>
          <p:nvSpPr>
            <p:cNvPr id="9" name="文本框 8"/>
            <p:cNvSpPr txBox="1"/>
            <p:nvPr/>
          </p:nvSpPr>
          <p:spPr>
            <a:xfrm>
              <a:off x="560761" y="1062107"/>
              <a:ext cx="41179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ú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yào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wánr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diàn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nǎo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le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不要玩儿电脑了。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512039" y="4461995"/>
            <a:ext cx="4921250" cy="1616710"/>
            <a:chOff x="-241879" y="521722"/>
            <a:chExt cx="4921250" cy="1616710"/>
          </a:xfrm>
        </p:grpSpPr>
        <p:sp>
          <p:nvSpPr>
            <p:cNvPr id="12" name="文本框 11"/>
            <p:cNvSpPr txBox="1"/>
            <p:nvPr/>
          </p:nvSpPr>
          <p:spPr>
            <a:xfrm>
              <a:off x="560761" y="1062107"/>
              <a:ext cx="411861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Bú</a:t>
              </a:r>
              <a:r>
                <a:rPr sz="2400" b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yào chū qù chī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不要出去吃了。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dì shí kè             B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ié zhǎo le ， shǒu jī zài zhuō zi shang ne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第十课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别找了，手机在桌子上呢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Lesson 10               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Stop looking for your cell phone;  it’s on the desk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1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不好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：介词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46850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Preposition“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早睡早起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对</a:t>
                      </a:r>
                      <a:r>
                        <a:rPr lang="zh-CN" altLang="en-US" sz="3200" b="1" dirty="0">
                          <a:solidFill>
                            <a:schemeClr val="accent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身体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看报纸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对</a:t>
                      </a:r>
                      <a:r>
                        <a:rPr lang="zh-CN" altLang="en-US" sz="3200" b="1" dirty="0">
                          <a:solidFill>
                            <a:schemeClr val="accent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学汉语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有帮助</a:t>
                      </a:r>
                      <a:r>
                        <a:rPr lang="zh-CN" altLang="en-US" sz="3200" b="1" dirty="0"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老师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对</a:t>
                      </a:r>
                      <a:r>
                        <a:rPr lang="zh-CN" altLang="en-US" sz="3200" b="1" dirty="0">
                          <a:solidFill>
                            <a:schemeClr val="accent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学生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很好</a:t>
                      </a:r>
                      <a:r>
                        <a:rPr lang="zh-CN" altLang="en-US" sz="3200" b="1" dirty="0"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26553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3333 0 L 0.815573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6050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长时间玩儿手机好不好？对什么不好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长时间玩儿手机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眼睛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不好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94284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天天跑步好不好？对什么好？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4465" y="531939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天天跑步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身体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很好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24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67275" y="793490"/>
            <a:ext cx="9916795" cy="1628140"/>
            <a:chOff x="-1702618" y="510727"/>
            <a:chExt cx="991679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6334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  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duì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shēn tǐ hěn hǎo.        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对身体很好。</a:t>
              </a:r>
              <a:endParaRPr lang="en-US" altLang="zh-CN" sz="3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275" y="2255260"/>
            <a:ext cx="9929495" cy="1628140"/>
            <a:chOff x="-2011863" y="57803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  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duì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shēn tǐ bù hǎo.          </a:t>
              </a:r>
            </a:p>
            <a:p>
              <a:pPr algn="l">
                <a:lnSpc>
                  <a:spcPct val="100000"/>
                </a:lnSpc>
              </a:pP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对身体不好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7803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1646962" y="1710142"/>
            <a:ext cx="248856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多吃水果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646962" y="3166258"/>
            <a:ext cx="273875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经常熬夜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67275" y="3661785"/>
            <a:ext cx="9932035" cy="1628140"/>
            <a:chOff x="-2011863" y="588197"/>
            <a:chExt cx="993203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864870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    duì xué xí hàn yǔ yǒu bāng zhù.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对学习汉语有帮助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1854289" y="4563083"/>
            <a:ext cx="23241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听广播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0450" y="5065135"/>
            <a:ext cx="9929495" cy="1628140"/>
            <a:chOff x="-2011863" y="588197"/>
            <a:chExt cx="9929495" cy="1628140"/>
          </a:xfrm>
        </p:grpSpPr>
        <p:sp>
          <p:nvSpPr>
            <p:cNvPr id="9" name="文本框 8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Duō hē kā fēi duì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多喝咖啡对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不好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10" name="图片 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4385717" y="5946665"/>
            <a:ext cx="147256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牙齿</a:t>
            </a:r>
          </a:p>
        </p:txBody>
      </p:sp>
    </p:spTree>
    <p:extLst>
      <p:ext uri="{BB962C8B-B14F-4D97-AF65-F5344CB8AC3E}">
        <p14:creationId xmlns:p14="http://schemas.microsoft.com/office/powerpoint/2010/main" val="21087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兼职课件图片\6f219faddb77c9d7e6262f73d738e33.jpg6f219faddb77c9d7e6262f73d738e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94430" y="3137535"/>
            <a:ext cx="4805680" cy="298196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妈妈为什么不让孩子看电视？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孩子为什么看电视？明天的汉语课是什么时候？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孩子准备好明天的课了吗？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</a:p>
        </p:txBody>
      </p:sp>
      <p:pic>
        <p:nvPicPr>
          <p:cNvPr id="9" name="10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7270" y="3072130"/>
            <a:ext cx="1123315" cy="11855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67560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6575" y="1845945"/>
            <a:ext cx="74720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A：不要看电视了，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明天上午还有汉语课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呢。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B：看电视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对学习汉语有帮助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A：明天的课你都准备好了吗？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都准备好了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61547" y="1899920"/>
            <a:ext cx="8016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shàng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25060" y="2746375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 diàn shì duì xué xí 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 yǔ yǒu bāng zhù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8080" y="36182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íng tiān de kè nǐ dōu zhǔn bèi hǎo le ma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2040" y="44780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 zhǔn bèi hǎo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D:\Desktop\兼职课件图片\6f219faddb77c9d7e6262f73d738e33.jpg6f219faddb77c9d7e6262f73d738e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340" y="2305685"/>
            <a:ext cx="3801745" cy="235839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81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：在医院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8409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hospital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女的为什么不让男的看报纸？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男的想做什么？男的为什么不能喝茶？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医生都说什么了？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021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10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69580" y="3018790"/>
            <a:ext cx="1043305" cy="934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4745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8050" y="1932940"/>
            <a:ext cx="75895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A：别看报纸了，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医生说</a:t>
            </a:r>
            <a:r>
              <a:rPr lang="zh-CN" altLang="en-US" sz="2800" dirty="0">
                <a:solidFill>
                  <a:schemeClr val="tx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要多休息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B：好，不看了。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给我一杯茶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吧。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A：医生说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吃药后两个小时不要喝茶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B：医生还说什么了？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：医生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让你听我的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80660" y="2002167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ié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i.</a:t>
            </a:r>
            <a:endParaRPr lang="zh-CN" altLang="en-US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08600" y="2865132"/>
            <a:ext cx="7399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bēi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08600" y="3702709"/>
            <a:ext cx="714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hòu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liǎng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bú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hē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zh-CN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0665" y="4560582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pic>
        <p:nvPicPr>
          <p:cNvPr id="9" name="图片 8" descr="D:\Desktop\兼职课件图片\3b952157499986812f358aa9a5599bd.png3b952157499986812f358aa9a5599b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410" y="2462530"/>
            <a:ext cx="4291330" cy="28435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：在医院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84099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hospital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8600" y="5419102"/>
            <a:ext cx="7655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ràng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tīng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pic>
        <p:nvPicPr>
          <p:cNvPr id="7" name="图片 6" descr="D:\Desktop\兼职课件图片\7ae0cd229b8ba8d997968423c3384c0.jpg7ae0cd229b8ba8d997968423c3384c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654868" y="3328035"/>
            <a:ext cx="3803015" cy="320484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男的为什么买这么多东西？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谁今天中午回来吃饭？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男的今天都买了什么东西？妈妈做什么呢？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5" name="10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8200" y="3328035"/>
            <a:ext cx="1223645" cy="1072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560676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1565" y="156845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A：你怎么买了这么多东西啊？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哥哥今天中午回来吃饭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A：我看看买什么了。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羊肉、鸡蛋、面条、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</a:t>
            </a:r>
            <a:b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西瓜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……真不少！妈妈呢？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正在准备午饭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呢！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76875" y="16446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zěn me mǎi le zhè me duō dōng x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a？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76875" y="2480969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ē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lái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49593" y="4218317"/>
            <a:ext cx="6266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……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hēn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 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pic>
        <p:nvPicPr>
          <p:cNvPr id="15" name="图片 14" descr="D:\Desktop\兼职课件图片\7ae0cd229b8ba8d997968423c3384c0.jpg7ae0cd229b8ba8d997968423c3384c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6940" y="2126615"/>
            <a:ext cx="3091180" cy="26047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/>
        </p:nvSpPr>
        <p:spPr>
          <a:xfrm>
            <a:off x="5464187" y="3344557"/>
            <a:ext cx="7397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W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kàn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k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mǎi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shén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me le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áng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ròu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、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jī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dàn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、</a:t>
            </a:r>
            <a:r>
              <a:rPr lang="en-US" alt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miàn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tiáo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、</a:t>
            </a:r>
            <a:r>
              <a:rPr lang="en-US" alt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70525" y="5071757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hèng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zài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zhǔn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bèi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wǔ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fàn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6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1" grpId="0"/>
      <p:bldP spid="11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男的在找什么？男的手机是什么颜色的？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电脑在哪儿？手机在电脑旁边吗？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男的衣服为什么在外边？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D:\Desktop\兼职课件图片\e5906d4a56e1c0ade073609369efe35.jpge5906d4a56e1c0ade073609369efe3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3540" y="3457893"/>
            <a:ext cx="3921125" cy="2613660"/>
          </a:xfrm>
          <a:prstGeom prst="rect">
            <a:avLst/>
          </a:prstGeom>
        </p:spPr>
      </p:pic>
      <p:pic>
        <p:nvPicPr>
          <p:cNvPr id="3" name="10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4060" y="3072130"/>
            <a:ext cx="1104265" cy="972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84193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第一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dì yī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欢迎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huān yíng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希望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xī wàng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跳舞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tiào wǔ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wèn tí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052465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9270" y="1745615"/>
            <a:ext cx="724916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A：你在找什么？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B：你看见我的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手机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了吗？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白色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：别找了，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手机在桌子上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呢，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电脑旁边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：你看见我的衣服了吗？红色的那件。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A：那件衣服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我帮你洗了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，在外边呢。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6091" y="1772249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3945" y="2643505"/>
            <a:ext cx="6697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kàn jiàn wǒ de shǒu jī le ma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 B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ái sè de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93945" y="52279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jiàn yī f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wǒ bāng nǐ xǐ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zài wài bi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e. </a:t>
            </a:r>
            <a:endParaRPr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3945" y="4366296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kàn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fu le ma?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Hóng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sè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nà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 </a:t>
            </a:r>
          </a:p>
        </p:txBody>
      </p:sp>
      <p:pic>
        <p:nvPicPr>
          <p:cNvPr id="2" name="图片 1" descr="D:\Desktop\兼职课件图片\e5906d4a56e1c0ade073609369efe35.jpge5906d4a56e1c0ade073609369efe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495" y="2435543"/>
            <a:ext cx="3535045" cy="23564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home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5195" y="3447391"/>
            <a:ext cx="73482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ié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zhǎo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shǒu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zhuō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e,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nǎo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páng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biān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7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6" grpId="0"/>
      <p:bldP spid="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55454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汉字偏旁“走字旁”和“穴字头”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92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走字旁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”and“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穴字头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走字旁，一般与奔跑和行走有关。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走字旁</a:t>
                      </a:r>
                      <a:r>
                        <a:rPr lang="zh-CN" altLang="en-US" sz="1800" b="1" noProof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E3C982"/>
                              </a:gs>
                              <a:gs pos="95000">
                                <a:srgbClr val="B29054"/>
                              </a:gs>
                            </a:gsLst>
                            <a:lin ang="0" scaled="1"/>
                            <a:tileRect/>
                          </a:gradFill>
                          <a:effectLst/>
                          <a:uLnTx/>
                          <a:uFillTx/>
                          <a:latin typeface="思源黑体 CN Heavy" panose="020B0A00000000000000" pitchFamily="34" charset="-122"/>
                          <a:ea typeface="思源黑体 CN Heavy" panose="020B0A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”is usually related to the act of running or walking.</a:t>
                      </a:r>
                      <a:endParaRPr lang="zh-CN" altLang="en-US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穴字头，一般与孔洞、房屋有关。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穴字头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 is usually related to holes, caves or houses.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155" y="3270250"/>
            <a:ext cx="2430780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155" y="4682490"/>
            <a:ext cx="2415540" cy="119634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66750" y="3270250"/>
            <a:ext cx="864870" cy="7531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56" h="1441">
                <a:moveTo>
                  <a:pt x="503" y="0"/>
                </a:moveTo>
                <a:cubicBezTo>
                  <a:pt x="522" y="0"/>
                  <a:pt x="551" y="9"/>
                  <a:pt x="590" y="26"/>
                </a:cubicBezTo>
                <a:cubicBezTo>
                  <a:pt x="628" y="44"/>
                  <a:pt x="648" y="63"/>
                  <a:pt x="648" y="83"/>
                </a:cubicBezTo>
                <a:cubicBezTo>
                  <a:pt x="648" y="91"/>
                  <a:pt x="643" y="107"/>
                  <a:pt x="634" y="132"/>
                </a:cubicBezTo>
                <a:cubicBezTo>
                  <a:pt x="624" y="157"/>
                  <a:pt x="616" y="236"/>
                  <a:pt x="609" y="370"/>
                </a:cubicBezTo>
                <a:cubicBezTo>
                  <a:pt x="668" y="354"/>
                  <a:pt x="707" y="347"/>
                  <a:pt x="728" y="347"/>
                </a:cubicBezTo>
                <a:cubicBezTo>
                  <a:pt x="748" y="347"/>
                  <a:pt x="768" y="351"/>
                  <a:pt x="786" y="358"/>
                </a:cubicBezTo>
                <a:cubicBezTo>
                  <a:pt x="804" y="366"/>
                  <a:pt x="813" y="375"/>
                  <a:pt x="813" y="385"/>
                </a:cubicBezTo>
                <a:cubicBezTo>
                  <a:pt x="813" y="395"/>
                  <a:pt x="801" y="404"/>
                  <a:pt x="777" y="413"/>
                </a:cubicBezTo>
                <a:cubicBezTo>
                  <a:pt x="753" y="422"/>
                  <a:pt x="695" y="436"/>
                  <a:pt x="604" y="456"/>
                </a:cubicBezTo>
                <a:lnTo>
                  <a:pt x="600" y="621"/>
                </a:lnTo>
                <a:cubicBezTo>
                  <a:pt x="611" y="619"/>
                  <a:pt x="637" y="610"/>
                  <a:pt x="680" y="596"/>
                </a:cubicBezTo>
                <a:cubicBezTo>
                  <a:pt x="723" y="581"/>
                  <a:pt x="755" y="574"/>
                  <a:pt x="777" y="574"/>
                </a:cubicBezTo>
                <a:cubicBezTo>
                  <a:pt x="799" y="574"/>
                  <a:pt x="818" y="579"/>
                  <a:pt x="834" y="589"/>
                </a:cubicBezTo>
                <a:cubicBezTo>
                  <a:pt x="851" y="599"/>
                  <a:pt x="859" y="608"/>
                  <a:pt x="859" y="618"/>
                </a:cubicBezTo>
                <a:cubicBezTo>
                  <a:pt x="859" y="632"/>
                  <a:pt x="846" y="641"/>
                  <a:pt x="820" y="644"/>
                </a:cubicBezTo>
                <a:cubicBezTo>
                  <a:pt x="738" y="655"/>
                  <a:pt x="647" y="671"/>
                  <a:pt x="547" y="693"/>
                </a:cubicBezTo>
                <a:cubicBezTo>
                  <a:pt x="573" y="706"/>
                  <a:pt x="593" y="717"/>
                  <a:pt x="605" y="726"/>
                </a:cubicBezTo>
                <a:cubicBezTo>
                  <a:pt x="618" y="735"/>
                  <a:pt x="625" y="744"/>
                  <a:pt x="625" y="752"/>
                </a:cubicBezTo>
                <a:cubicBezTo>
                  <a:pt x="625" y="761"/>
                  <a:pt x="622" y="771"/>
                  <a:pt x="618" y="781"/>
                </a:cubicBezTo>
                <a:cubicBezTo>
                  <a:pt x="613" y="792"/>
                  <a:pt x="610" y="817"/>
                  <a:pt x="607" y="857"/>
                </a:cubicBezTo>
                <a:cubicBezTo>
                  <a:pt x="672" y="829"/>
                  <a:pt x="716" y="815"/>
                  <a:pt x="739" y="815"/>
                </a:cubicBezTo>
                <a:cubicBezTo>
                  <a:pt x="763" y="815"/>
                  <a:pt x="782" y="818"/>
                  <a:pt x="796" y="824"/>
                </a:cubicBezTo>
                <a:cubicBezTo>
                  <a:pt x="811" y="830"/>
                  <a:pt x="818" y="837"/>
                  <a:pt x="818" y="847"/>
                </a:cubicBezTo>
                <a:cubicBezTo>
                  <a:pt x="818" y="856"/>
                  <a:pt x="815" y="864"/>
                  <a:pt x="807" y="869"/>
                </a:cubicBezTo>
                <a:cubicBezTo>
                  <a:pt x="799" y="875"/>
                  <a:pt x="779" y="883"/>
                  <a:pt x="747" y="892"/>
                </a:cubicBezTo>
                <a:cubicBezTo>
                  <a:pt x="715" y="902"/>
                  <a:pt x="687" y="906"/>
                  <a:pt x="664" y="906"/>
                </a:cubicBezTo>
                <a:cubicBezTo>
                  <a:pt x="640" y="906"/>
                  <a:pt x="621" y="905"/>
                  <a:pt x="605" y="903"/>
                </a:cubicBezTo>
                <a:lnTo>
                  <a:pt x="600" y="1084"/>
                </a:lnTo>
                <a:cubicBezTo>
                  <a:pt x="759" y="1158"/>
                  <a:pt x="894" y="1210"/>
                  <a:pt x="1008" y="1241"/>
                </a:cubicBezTo>
                <a:cubicBezTo>
                  <a:pt x="1121" y="1271"/>
                  <a:pt x="1251" y="1287"/>
                  <a:pt x="1399" y="1287"/>
                </a:cubicBezTo>
                <a:cubicBezTo>
                  <a:pt x="1438" y="1287"/>
                  <a:pt x="1475" y="1286"/>
                  <a:pt x="1512" y="1285"/>
                </a:cubicBezTo>
                <a:lnTo>
                  <a:pt x="1603" y="1281"/>
                </a:lnTo>
                <a:cubicBezTo>
                  <a:pt x="1639" y="1281"/>
                  <a:pt x="1656" y="1287"/>
                  <a:pt x="1656" y="1297"/>
                </a:cubicBezTo>
                <a:cubicBezTo>
                  <a:pt x="1656" y="1302"/>
                  <a:pt x="1652" y="1307"/>
                  <a:pt x="1644" y="1313"/>
                </a:cubicBezTo>
                <a:cubicBezTo>
                  <a:pt x="1636" y="1319"/>
                  <a:pt x="1595" y="1335"/>
                  <a:pt x="1522" y="1360"/>
                </a:cubicBezTo>
                <a:cubicBezTo>
                  <a:pt x="1448" y="1386"/>
                  <a:pt x="1387" y="1406"/>
                  <a:pt x="1338" y="1420"/>
                </a:cubicBezTo>
                <a:cubicBezTo>
                  <a:pt x="1288" y="1434"/>
                  <a:pt x="1249" y="1441"/>
                  <a:pt x="1220" y="1441"/>
                </a:cubicBezTo>
                <a:cubicBezTo>
                  <a:pt x="1190" y="1441"/>
                  <a:pt x="1162" y="1436"/>
                  <a:pt x="1133" y="1426"/>
                </a:cubicBezTo>
                <a:cubicBezTo>
                  <a:pt x="1105" y="1417"/>
                  <a:pt x="1049" y="1391"/>
                  <a:pt x="964" y="1350"/>
                </a:cubicBezTo>
                <a:cubicBezTo>
                  <a:pt x="879" y="1309"/>
                  <a:pt x="784" y="1258"/>
                  <a:pt x="679" y="1199"/>
                </a:cubicBezTo>
                <a:lnTo>
                  <a:pt x="356" y="1012"/>
                </a:lnTo>
                <a:cubicBezTo>
                  <a:pt x="318" y="1084"/>
                  <a:pt x="274" y="1147"/>
                  <a:pt x="223" y="1201"/>
                </a:cubicBezTo>
                <a:cubicBezTo>
                  <a:pt x="172" y="1256"/>
                  <a:pt x="126" y="1294"/>
                  <a:pt x="87" y="1315"/>
                </a:cubicBezTo>
                <a:cubicBezTo>
                  <a:pt x="48" y="1336"/>
                  <a:pt x="23" y="1346"/>
                  <a:pt x="14" y="1346"/>
                </a:cubicBezTo>
                <a:cubicBezTo>
                  <a:pt x="5" y="1346"/>
                  <a:pt x="0" y="1343"/>
                  <a:pt x="0" y="1338"/>
                </a:cubicBezTo>
                <a:cubicBezTo>
                  <a:pt x="0" y="1332"/>
                  <a:pt x="6" y="1324"/>
                  <a:pt x="18" y="1315"/>
                </a:cubicBezTo>
                <a:cubicBezTo>
                  <a:pt x="80" y="1262"/>
                  <a:pt x="128" y="1215"/>
                  <a:pt x="162" y="1175"/>
                </a:cubicBezTo>
                <a:cubicBezTo>
                  <a:pt x="196" y="1134"/>
                  <a:pt x="228" y="1081"/>
                  <a:pt x="257" y="1016"/>
                </a:cubicBezTo>
                <a:cubicBezTo>
                  <a:pt x="286" y="950"/>
                  <a:pt x="301" y="900"/>
                  <a:pt x="301" y="866"/>
                </a:cubicBezTo>
                <a:lnTo>
                  <a:pt x="297" y="829"/>
                </a:lnTo>
                <a:cubicBezTo>
                  <a:pt x="297" y="813"/>
                  <a:pt x="304" y="804"/>
                  <a:pt x="316" y="804"/>
                </a:cubicBezTo>
                <a:cubicBezTo>
                  <a:pt x="328" y="804"/>
                  <a:pt x="348" y="813"/>
                  <a:pt x="376" y="832"/>
                </a:cubicBezTo>
                <a:cubicBezTo>
                  <a:pt x="403" y="850"/>
                  <a:pt x="417" y="865"/>
                  <a:pt x="417" y="876"/>
                </a:cubicBezTo>
                <a:cubicBezTo>
                  <a:pt x="417" y="888"/>
                  <a:pt x="414" y="899"/>
                  <a:pt x="407" y="910"/>
                </a:cubicBezTo>
                <a:cubicBezTo>
                  <a:pt x="401" y="920"/>
                  <a:pt x="391" y="942"/>
                  <a:pt x="377" y="973"/>
                </a:cubicBezTo>
                <a:lnTo>
                  <a:pt x="535" y="1056"/>
                </a:lnTo>
                <a:lnTo>
                  <a:pt x="532" y="880"/>
                </a:lnTo>
                <a:cubicBezTo>
                  <a:pt x="528" y="784"/>
                  <a:pt x="518" y="725"/>
                  <a:pt x="502" y="704"/>
                </a:cubicBezTo>
                <a:cubicBezTo>
                  <a:pt x="410" y="726"/>
                  <a:pt x="324" y="750"/>
                  <a:pt x="243" y="776"/>
                </a:cubicBezTo>
                <a:cubicBezTo>
                  <a:pt x="192" y="791"/>
                  <a:pt x="158" y="799"/>
                  <a:pt x="139" y="799"/>
                </a:cubicBezTo>
                <a:cubicBezTo>
                  <a:pt x="120" y="799"/>
                  <a:pt x="98" y="791"/>
                  <a:pt x="73" y="776"/>
                </a:cubicBezTo>
                <a:cubicBezTo>
                  <a:pt x="48" y="761"/>
                  <a:pt x="35" y="747"/>
                  <a:pt x="35" y="734"/>
                </a:cubicBezTo>
                <a:cubicBezTo>
                  <a:pt x="35" y="721"/>
                  <a:pt x="49" y="715"/>
                  <a:pt x="77" y="715"/>
                </a:cubicBezTo>
                <a:cubicBezTo>
                  <a:pt x="104" y="715"/>
                  <a:pt x="163" y="707"/>
                  <a:pt x="253" y="693"/>
                </a:cubicBezTo>
                <a:cubicBezTo>
                  <a:pt x="344" y="678"/>
                  <a:pt x="435" y="661"/>
                  <a:pt x="528" y="641"/>
                </a:cubicBezTo>
                <a:lnTo>
                  <a:pt x="526" y="473"/>
                </a:lnTo>
                <a:cubicBezTo>
                  <a:pt x="464" y="485"/>
                  <a:pt x="417" y="491"/>
                  <a:pt x="385" y="491"/>
                </a:cubicBezTo>
                <a:cubicBezTo>
                  <a:pt x="352" y="491"/>
                  <a:pt x="329" y="488"/>
                  <a:pt x="315" y="483"/>
                </a:cubicBezTo>
                <a:cubicBezTo>
                  <a:pt x="301" y="478"/>
                  <a:pt x="294" y="471"/>
                  <a:pt x="294" y="463"/>
                </a:cubicBezTo>
                <a:cubicBezTo>
                  <a:pt x="294" y="455"/>
                  <a:pt x="308" y="448"/>
                  <a:pt x="335" y="442"/>
                </a:cubicBezTo>
                <a:cubicBezTo>
                  <a:pt x="363" y="436"/>
                  <a:pt x="427" y="419"/>
                  <a:pt x="526" y="392"/>
                </a:cubicBezTo>
                <a:cubicBezTo>
                  <a:pt x="525" y="267"/>
                  <a:pt x="522" y="186"/>
                  <a:pt x="517" y="150"/>
                </a:cubicBezTo>
                <a:cubicBezTo>
                  <a:pt x="513" y="115"/>
                  <a:pt x="505" y="87"/>
                  <a:pt x="493" y="66"/>
                </a:cubicBezTo>
                <a:cubicBezTo>
                  <a:pt x="481" y="45"/>
                  <a:pt x="475" y="31"/>
                  <a:pt x="475" y="23"/>
                </a:cubicBezTo>
                <a:cubicBezTo>
                  <a:pt x="475" y="8"/>
                  <a:pt x="485" y="0"/>
                  <a:pt x="50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52145" y="4973320"/>
            <a:ext cx="862330" cy="615950"/>
            <a:chOff x="9044" y="718"/>
            <a:chExt cx="1412" cy="1008"/>
          </a:xfrm>
          <a:solidFill>
            <a:srgbClr val="FF0000"/>
          </a:solidFill>
        </p:grpSpPr>
        <p:sp>
          <p:nvSpPr>
            <p:cNvPr id="38" name="文本框 37"/>
            <p:cNvSpPr txBox="1"/>
            <p:nvPr/>
          </p:nvSpPr>
          <p:spPr>
            <a:xfrm>
              <a:off x="9579" y="718"/>
              <a:ext cx="261" cy="2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8">
                  <a:moveTo>
                    <a:pt x="35" y="0"/>
                  </a:moveTo>
                  <a:cubicBezTo>
                    <a:pt x="70" y="0"/>
                    <a:pt x="108" y="5"/>
                    <a:pt x="148" y="15"/>
                  </a:cubicBezTo>
                  <a:cubicBezTo>
                    <a:pt x="188" y="26"/>
                    <a:pt x="216" y="45"/>
                    <a:pt x="234" y="75"/>
                  </a:cubicBezTo>
                  <a:cubicBezTo>
                    <a:pt x="252" y="104"/>
                    <a:pt x="261" y="130"/>
                    <a:pt x="261" y="153"/>
                  </a:cubicBezTo>
                  <a:cubicBezTo>
                    <a:pt x="261" y="175"/>
                    <a:pt x="255" y="195"/>
                    <a:pt x="243" y="212"/>
                  </a:cubicBezTo>
                  <a:cubicBezTo>
                    <a:pt x="231" y="229"/>
                    <a:pt x="215" y="238"/>
                    <a:pt x="195" y="238"/>
                  </a:cubicBezTo>
                  <a:cubicBezTo>
                    <a:pt x="175" y="238"/>
                    <a:pt x="138" y="205"/>
                    <a:pt x="83" y="139"/>
                  </a:cubicBezTo>
                  <a:cubicBezTo>
                    <a:pt x="28" y="73"/>
                    <a:pt x="0" y="34"/>
                    <a:pt x="0" y="20"/>
                  </a:cubicBezTo>
                  <a:cubicBezTo>
                    <a:pt x="0" y="7"/>
                    <a:pt x="12" y="0"/>
                    <a:pt x="35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44" y="962"/>
              <a:ext cx="1413" cy="4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3" h="457">
                  <a:moveTo>
                    <a:pt x="1165" y="0"/>
                  </a:moveTo>
                  <a:cubicBezTo>
                    <a:pt x="1200" y="0"/>
                    <a:pt x="1250" y="22"/>
                    <a:pt x="1315" y="67"/>
                  </a:cubicBezTo>
                  <a:cubicBezTo>
                    <a:pt x="1380" y="112"/>
                    <a:pt x="1413" y="144"/>
                    <a:pt x="1413" y="162"/>
                  </a:cubicBezTo>
                  <a:cubicBezTo>
                    <a:pt x="1413" y="181"/>
                    <a:pt x="1398" y="193"/>
                    <a:pt x="1367" y="200"/>
                  </a:cubicBezTo>
                  <a:cubicBezTo>
                    <a:pt x="1285" y="216"/>
                    <a:pt x="1213" y="244"/>
                    <a:pt x="1150" y="282"/>
                  </a:cubicBezTo>
                  <a:cubicBezTo>
                    <a:pt x="1123" y="299"/>
                    <a:pt x="1107" y="307"/>
                    <a:pt x="1101" y="307"/>
                  </a:cubicBezTo>
                  <a:cubicBezTo>
                    <a:pt x="1095" y="307"/>
                    <a:pt x="1092" y="304"/>
                    <a:pt x="1092" y="299"/>
                  </a:cubicBezTo>
                  <a:cubicBezTo>
                    <a:pt x="1092" y="293"/>
                    <a:pt x="1098" y="278"/>
                    <a:pt x="1108" y="255"/>
                  </a:cubicBezTo>
                  <a:cubicBezTo>
                    <a:pt x="1136" y="196"/>
                    <a:pt x="1150" y="159"/>
                    <a:pt x="1150" y="143"/>
                  </a:cubicBezTo>
                  <a:cubicBezTo>
                    <a:pt x="1150" y="127"/>
                    <a:pt x="1144" y="117"/>
                    <a:pt x="1131" y="112"/>
                  </a:cubicBezTo>
                  <a:cubicBezTo>
                    <a:pt x="1118" y="108"/>
                    <a:pt x="1100" y="106"/>
                    <a:pt x="1077" y="106"/>
                  </a:cubicBezTo>
                  <a:cubicBezTo>
                    <a:pt x="1023" y="106"/>
                    <a:pt x="928" y="113"/>
                    <a:pt x="791" y="128"/>
                  </a:cubicBezTo>
                  <a:cubicBezTo>
                    <a:pt x="654" y="142"/>
                    <a:pt x="545" y="158"/>
                    <a:pt x="464" y="176"/>
                  </a:cubicBezTo>
                  <a:cubicBezTo>
                    <a:pt x="382" y="193"/>
                    <a:pt x="326" y="202"/>
                    <a:pt x="295" y="202"/>
                  </a:cubicBezTo>
                  <a:cubicBezTo>
                    <a:pt x="263" y="202"/>
                    <a:pt x="235" y="198"/>
                    <a:pt x="209" y="190"/>
                  </a:cubicBezTo>
                  <a:cubicBezTo>
                    <a:pt x="191" y="264"/>
                    <a:pt x="166" y="327"/>
                    <a:pt x="133" y="379"/>
                  </a:cubicBezTo>
                  <a:cubicBezTo>
                    <a:pt x="101" y="431"/>
                    <a:pt x="74" y="457"/>
                    <a:pt x="54" y="457"/>
                  </a:cubicBezTo>
                  <a:cubicBezTo>
                    <a:pt x="33" y="457"/>
                    <a:pt x="19" y="444"/>
                    <a:pt x="12" y="417"/>
                  </a:cubicBezTo>
                  <a:cubicBezTo>
                    <a:pt x="4" y="390"/>
                    <a:pt x="0" y="369"/>
                    <a:pt x="0" y="353"/>
                  </a:cubicBezTo>
                  <a:cubicBezTo>
                    <a:pt x="0" y="338"/>
                    <a:pt x="6" y="324"/>
                    <a:pt x="17" y="313"/>
                  </a:cubicBezTo>
                  <a:cubicBezTo>
                    <a:pt x="39" y="289"/>
                    <a:pt x="60" y="255"/>
                    <a:pt x="82" y="211"/>
                  </a:cubicBezTo>
                  <a:cubicBezTo>
                    <a:pt x="103" y="168"/>
                    <a:pt x="118" y="132"/>
                    <a:pt x="127" y="103"/>
                  </a:cubicBezTo>
                  <a:cubicBezTo>
                    <a:pt x="136" y="74"/>
                    <a:pt x="145" y="60"/>
                    <a:pt x="156" y="60"/>
                  </a:cubicBezTo>
                  <a:cubicBezTo>
                    <a:pt x="175" y="60"/>
                    <a:pt x="193" y="88"/>
                    <a:pt x="211" y="146"/>
                  </a:cubicBezTo>
                  <a:cubicBezTo>
                    <a:pt x="773" y="68"/>
                    <a:pt x="1069" y="24"/>
                    <a:pt x="1099" y="14"/>
                  </a:cubicBezTo>
                  <a:cubicBezTo>
                    <a:pt x="1129" y="5"/>
                    <a:pt x="1151" y="0"/>
                    <a:pt x="1165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78" y="1260"/>
              <a:ext cx="451" cy="46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1" h="467">
                  <a:moveTo>
                    <a:pt x="320" y="0"/>
                  </a:moveTo>
                  <a:cubicBezTo>
                    <a:pt x="331" y="0"/>
                    <a:pt x="355" y="9"/>
                    <a:pt x="394" y="28"/>
                  </a:cubicBezTo>
                  <a:cubicBezTo>
                    <a:pt x="432" y="46"/>
                    <a:pt x="451" y="63"/>
                    <a:pt x="451" y="77"/>
                  </a:cubicBezTo>
                  <a:cubicBezTo>
                    <a:pt x="451" y="84"/>
                    <a:pt x="446" y="92"/>
                    <a:pt x="435" y="101"/>
                  </a:cubicBezTo>
                  <a:cubicBezTo>
                    <a:pt x="424" y="109"/>
                    <a:pt x="406" y="130"/>
                    <a:pt x="382" y="163"/>
                  </a:cubicBezTo>
                  <a:cubicBezTo>
                    <a:pt x="313" y="255"/>
                    <a:pt x="240" y="329"/>
                    <a:pt x="164" y="384"/>
                  </a:cubicBezTo>
                  <a:cubicBezTo>
                    <a:pt x="88" y="439"/>
                    <a:pt x="38" y="467"/>
                    <a:pt x="13" y="467"/>
                  </a:cubicBezTo>
                  <a:cubicBezTo>
                    <a:pt x="4" y="467"/>
                    <a:pt x="0" y="463"/>
                    <a:pt x="0" y="455"/>
                  </a:cubicBezTo>
                  <a:cubicBezTo>
                    <a:pt x="0" y="447"/>
                    <a:pt x="8" y="436"/>
                    <a:pt x="25" y="422"/>
                  </a:cubicBezTo>
                  <a:cubicBezTo>
                    <a:pt x="109" y="349"/>
                    <a:pt x="174" y="279"/>
                    <a:pt x="220" y="211"/>
                  </a:cubicBezTo>
                  <a:cubicBezTo>
                    <a:pt x="265" y="143"/>
                    <a:pt x="289" y="95"/>
                    <a:pt x="290" y="67"/>
                  </a:cubicBezTo>
                  <a:cubicBezTo>
                    <a:pt x="291" y="39"/>
                    <a:pt x="294" y="21"/>
                    <a:pt x="298" y="12"/>
                  </a:cubicBezTo>
                  <a:cubicBezTo>
                    <a:pt x="301" y="4"/>
                    <a:pt x="309" y="0"/>
                    <a:pt x="320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808" y="1275"/>
              <a:ext cx="324" cy="25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259">
                  <a:moveTo>
                    <a:pt x="27" y="0"/>
                  </a:moveTo>
                  <a:cubicBezTo>
                    <a:pt x="51" y="0"/>
                    <a:pt x="92" y="11"/>
                    <a:pt x="151" y="32"/>
                  </a:cubicBezTo>
                  <a:cubicBezTo>
                    <a:pt x="209" y="53"/>
                    <a:pt x="252" y="80"/>
                    <a:pt x="281" y="113"/>
                  </a:cubicBezTo>
                  <a:cubicBezTo>
                    <a:pt x="310" y="147"/>
                    <a:pt x="324" y="179"/>
                    <a:pt x="324" y="209"/>
                  </a:cubicBezTo>
                  <a:cubicBezTo>
                    <a:pt x="324" y="243"/>
                    <a:pt x="311" y="259"/>
                    <a:pt x="284" y="259"/>
                  </a:cubicBezTo>
                  <a:cubicBezTo>
                    <a:pt x="270" y="259"/>
                    <a:pt x="251" y="251"/>
                    <a:pt x="228" y="234"/>
                  </a:cubicBezTo>
                  <a:cubicBezTo>
                    <a:pt x="204" y="218"/>
                    <a:pt x="165" y="185"/>
                    <a:pt x="112" y="137"/>
                  </a:cubicBezTo>
                  <a:cubicBezTo>
                    <a:pt x="59" y="89"/>
                    <a:pt x="27" y="59"/>
                    <a:pt x="16" y="45"/>
                  </a:cubicBezTo>
                  <a:cubicBezTo>
                    <a:pt x="5" y="32"/>
                    <a:pt x="0" y="21"/>
                    <a:pt x="0" y="12"/>
                  </a:cubicBezTo>
                  <a:cubicBezTo>
                    <a:pt x="0" y="4"/>
                    <a:pt x="9" y="0"/>
                    <a:pt x="27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7043787"/>
      </p:ext>
    </p:extLst>
  </p:cSld>
  <p:clrMapOvr>
    <a:masterClrMapping/>
  </p:clrMapOvr>
  <p:transition spd="slow">
    <p:split orient="vert"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Lesson10</a:t>
            </a:r>
          </a:p>
        </p:txBody>
      </p:sp>
    </p:spTree>
    <p:extLst>
      <p:ext uri="{BB962C8B-B14F-4D97-AF65-F5344CB8AC3E}">
        <p14:creationId xmlns:p14="http://schemas.microsoft.com/office/powerpoint/2010/main" val="24036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7195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上班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16380" y="2444750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shàng bān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74625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做完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248221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zuò wán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70878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468" y="4269"/>
              <a:ext cx="3204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听懂</a:t>
              </a:r>
              <a:endPara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244475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tīng dǒng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969276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56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123315" y="15379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115695" y="416115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8582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wèn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280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66545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tīng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sù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77851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wán 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zì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201420" y="4650105"/>
            <a:ext cx="982980" cy="1196340"/>
            <a:chOff x="9732" y="959"/>
            <a:chExt cx="1428" cy="1738"/>
          </a:xfrm>
        </p:grpSpPr>
        <p:sp>
          <p:nvSpPr>
            <p:cNvPr id="4" name="文本框 3"/>
            <p:cNvSpPr txBox="1"/>
            <p:nvPr/>
          </p:nvSpPr>
          <p:spPr>
            <a:xfrm>
              <a:off x="9732" y="1433"/>
              <a:ext cx="1428" cy="126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8" h="1265">
                  <a:moveTo>
                    <a:pt x="671" y="367"/>
                  </a:moveTo>
                  <a:lnTo>
                    <a:pt x="383" y="397"/>
                  </a:lnTo>
                  <a:cubicBezTo>
                    <a:pt x="388" y="445"/>
                    <a:pt x="383" y="491"/>
                    <a:pt x="368" y="534"/>
                  </a:cubicBezTo>
                  <a:cubicBezTo>
                    <a:pt x="482" y="514"/>
                    <a:pt x="583" y="498"/>
                    <a:pt x="672" y="488"/>
                  </a:cubicBezTo>
                  <a:cubicBezTo>
                    <a:pt x="672" y="418"/>
                    <a:pt x="672" y="378"/>
                    <a:pt x="671" y="367"/>
                  </a:cubicBezTo>
                  <a:close/>
                  <a:moveTo>
                    <a:pt x="952" y="117"/>
                  </a:moveTo>
                  <a:cubicBezTo>
                    <a:pt x="917" y="117"/>
                    <a:pt x="839" y="125"/>
                    <a:pt x="718" y="141"/>
                  </a:cubicBezTo>
                  <a:cubicBezTo>
                    <a:pt x="742" y="138"/>
                    <a:pt x="764" y="141"/>
                    <a:pt x="782" y="153"/>
                  </a:cubicBezTo>
                  <a:cubicBezTo>
                    <a:pt x="801" y="165"/>
                    <a:pt x="811" y="179"/>
                    <a:pt x="811" y="194"/>
                  </a:cubicBezTo>
                  <a:cubicBezTo>
                    <a:pt x="811" y="209"/>
                    <a:pt x="808" y="224"/>
                    <a:pt x="804" y="238"/>
                  </a:cubicBezTo>
                  <a:cubicBezTo>
                    <a:pt x="799" y="252"/>
                    <a:pt x="795" y="259"/>
                    <a:pt x="792" y="260"/>
                  </a:cubicBezTo>
                  <a:cubicBezTo>
                    <a:pt x="821" y="256"/>
                    <a:pt x="853" y="252"/>
                    <a:pt x="889" y="247"/>
                  </a:cubicBezTo>
                  <a:cubicBezTo>
                    <a:pt x="924" y="242"/>
                    <a:pt x="945" y="238"/>
                    <a:pt x="952" y="233"/>
                  </a:cubicBezTo>
                  <a:cubicBezTo>
                    <a:pt x="959" y="228"/>
                    <a:pt x="966" y="213"/>
                    <a:pt x="973" y="188"/>
                  </a:cubicBezTo>
                  <a:cubicBezTo>
                    <a:pt x="981" y="164"/>
                    <a:pt x="984" y="145"/>
                    <a:pt x="984" y="134"/>
                  </a:cubicBezTo>
                  <a:cubicBezTo>
                    <a:pt x="984" y="123"/>
                    <a:pt x="974" y="117"/>
                    <a:pt x="952" y="117"/>
                  </a:cubicBezTo>
                  <a:close/>
                  <a:moveTo>
                    <a:pt x="1000" y="0"/>
                  </a:moveTo>
                  <a:cubicBezTo>
                    <a:pt x="1031" y="0"/>
                    <a:pt x="1072" y="12"/>
                    <a:pt x="1120" y="37"/>
                  </a:cubicBezTo>
                  <a:cubicBezTo>
                    <a:pt x="1168" y="61"/>
                    <a:pt x="1193" y="84"/>
                    <a:pt x="1193" y="104"/>
                  </a:cubicBezTo>
                  <a:cubicBezTo>
                    <a:pt x="1193" y="125"/>
                    <a:pt x="1181" y="142"/>
                    <a:pt x="1158" y="156"/>
                  </a:cubicBezTo>
                  <a:cubicBezTo>
                    <a:pt x="1156" y="157"/>
                    <a:pt x="1143" y="171"/>
                    <a:pt x="1119" y="196"/>
                  </a:cubicBezTo>
                  <a:cubicBezTo>
                    <a:pt x="1095" y="221"/>
                    <a:pt x="1084" y="236"/>
                    <a:pt x="1084" y="242"/>
                  </a:cubicBezTo>
                  <a:cubicBezTo>
                    <a:pt x="1084" y="248"/>
                    <a:pt x="1086" y="255"/>
                    <a:pt x="1091" y="262"/>
                  </a:cubicBezTo>
                  <a:cubicBezTo>
                    <a:pt x="1096" y="270"/>
                    <a:pt x="1099" y="277"/>
                    <a:pt x="1099" y="284"/>
                  </a:cubicBezTo>
                  <a:cubicBezTo>
                    <a:pt x="1099" y="310"/>
                    <a:pt x="1078" y="324"/>
                    <a:pt x="1038" y="329"/>
                  </a:cubicBezTo>
                  <a:lnTo>
                    <a:pt x="789" y="356"/>
                  </a:lnTo>
                  <a:cubicBezTo>
                    <a:pt x="788" y="368"/>
                    <a:pt x="788" y="407"/>
                    <a:pt x="788" y="474"/>
                  </a:cubicBezTo>
                  <a:lnTo>
                    <a:pt x="1033" y="444"/>
                  </a:lnTo>
                  <a:cubicBezTo>
                    <a:pt x="1122" y="435"/>
                    <a:pt x="1177" y="425"/>
                    <a:pt x="1199" y="415"/>
                  </a:cubicBezTo>
                  <a:cubicBezTo>
                    <a:pt x="1222" y="406"/>
                    <a:pt x="1242" y="401"/>
                    <a:pt x="1261" y="401"/>
                  </a:cubicBezTo>
                  <a:cubicBezTo>
                    <a:pt x="1280" y="401"/>
                    <a:pt x="1312" y="416"/>
                    <a:pt x="1359" y="446"/>
                  </a:cubicBezTo>
                  <a:cubicBezTo>
                    <a:pt x="1405" y="476"/>
                    <a:pt x="1428" y="502"/>
                    <a:pt x="1428" y="524"/>
                  </a:cubicBezTo>
                  <a:cubicBezTo>
                    <a:pt x="1428" y="546"/>
                    <a:pt x="1420" y="563"/>
                    <a:pt x="1405" y="575"/>
                  </a:cubicBezTo>
                  <a:cubicBezTo>
                    <a:pt x="1390" y="587"/>
                    <a:pt x="1378" y="604"/>
                    <a:pt x="1369" y="625"/>
                  </a:cubicBezTo>
                  <a:cubicBezTo>
                    <a:pt x="1360" y="646"/>
                    <a:pt x="1353" y="670"/>
                    <a:pt x="1347" y="695"/>
                  </a:cubicBezTo>
                  <a:cubicBezTo>
                    <a:pt x="1323" y="796"/>
                    <a:pt x="1293" y="865"/>
                    <a:pt x="1257" y="902"/>
                  </a:cubicBezTo>
                  <a:cubicBezTo>
                    <a:pt x="1220" y="938"/>
                    <a:pt x="1191" y="956"/>
                    <a:pt x="1168" y="956"/>
                  </a:cubicBezTo>
                  <a:cubicBezTo>
                    <a:pt x="1145" y="956"/>
                    <a:pt x="1126" y="943"/>
                    <a:pt x="1109" y="917"/>
                  </a:cubicBezTo>
                  <a:cubicBezTo>
                    <a:pt x="1072" y="857"/>
                    <a:pt x="1032" y="810"/>
                    <a:pt x="990" y="778"/>
                  </a:cubicBezTo>
                  <a:cubicBezTo>
                    <a:pt x="974" y="767"/>
                    <a:pt x="965" y="754"/>
                    <a:pt x="965" y="738"/>
                  </a:cubicBezTo>
                  <a:cubicBezTo>
                    <a:pt x="965" y="723"/>
                    <a:pt x="973" y="715"/>
                    <a:pt x="987" y="715"/>
                  </a:cubicBezTo>
                  <a:cubicBezTo>
                    <a:pt x="1002" y="715"/>
                    <a:pt x="1024" y="719"/>
                    <a:pt x="1055" y="726"/>
                  </a:cubicBezTo>
                  <a:cubicBezTo>
                    <a:pt x="1086" y="732"/>
                    <a:pt x="1110" y="736"/>
                    <a:pt x="1129" y="736"/>
                  </a:cubicBezTo>
                  <a:cubicBezTo>
                    <a:pt x="1159" y="736"/>
                    <a:pt x="1179" y="715"/>
                    <a:pt x="1191" y="674"/>
                  </a:cubicBezTo>
                  <a:cubicBezTo>
                    <a:pt x="1202" y="633"/>
                    <a:pt x="1208" y="597"/>
                    <a:pt x="1208" y="567"/>
                  </a:cubicBezTo>
                  <a:cubicBezTo>
                    <a:pt x="1208" y="557"/>
                    <a:pt x="1205" y="550"/>
                    <a:pt x="1197" y="546"/>
                  </a:cubicBezTo>
                  <a:cubicBezTo>
                    <a:pt x="1190" y="542"/>
                    <a:pt x="1164" y="540"/>
                    <a:pt x="1120" y="540"/>
                  </a:cubicBezTo>
                  <a:cubicBezTo>
                    <a:pt x="1076" y="540"/>
                    <a:pt x="965" y="550"/>
                    <a:pt x="788" y="569"/>
                  </a:cubicBezTo>
                  <a:lnTo>
                    <a:pt x="790" y="1037"/>
                  </a:lnTo>
                  <a:cubicBezTo>
                    <a:pt x="790" y="1103"/>
                    <a:pt x="784" y="1157"/>
                    <a:pt x="772" y="1200"/>
                  </a:cubicBezTo>
                  <a:cubicBezTo>
                    <a:pt x="759" y="1243"/>
                    <a:pt x="741" y="1265"/>
                    <a:pt x="717" y="1265"/>
                  </a:cubicBezTo>
                  <a:cubicBezTo>
                    <a:pt x="693" y="1265"/>
                    <a:pt x="672" y="1248"/>
                    <a:pt x="654" y="1213"/>
                  </a:cubicBezTo>
                  <a:cubicBezTo>
                    <a:pt x="636" y="1178"/>
                    <a:pt x="627" y="1145"/>
                    <a:pt x="627" y="1113"/>
                  </a:cubicBezTo>
                  <a:cubicBezTo>
                    <a:pt x="627" y="1080"/>
                    <a:pt x="630" y="1049"/>
                    <a:pt x="637" y="1018"/>
                  </a:cubicBezTo>
                  <a:cubicBezTo>
                    <a:pt x="653" y="945"/>
                    <a:pt x="664" y="826"/>
                    <a:pt x="670" y="663"/>
                  </a:cubicBezTo>
                  <a:cubicBezTo>
                    <a:pt x="622" y="752"/>
                    <a:pt x="552" y="830"/>
                    <a:pt x="459" y="895"/>
                  </a:cubicBezTo>
                  <a:cubicBezTo>
                    <a:pt x="367" y="961"/>
                    <a:pt x="280" y="1009"/>
                    <a:pt x="198" y="1038"/>
                  </a:cubicBezTo>
                  <a:cubicBezTo>
                    <a:pt x="117" y="1068"/>
                    <a:pt x="63" y="1083"/>
                    <a:pt x="38" y="1083"/>
                  </a:cubicBezTo>
                  <a:cubicBezTo>
                    <a:pt x="13" y="1083"/>
                    <a:pt x="0" y="1074"/>
                    <a:pt x="0" y="1056"/>
                  </a:cubicBezTo>
                  <a:cubicBezTo>
                    <a:pt x="0" y="1038"/>
                    <a:pt x="12" y="1023"/>
                    <a:pt x="35" y="1012"/>
                  </a:cubicBezTo>
                  <a:cubicBezTo>
                    <a:pt x="143" y="964"/>
                    <a:pt x="252" y="898"/>
                    <a:pt x="361" y="813"/>
                  </a:cubicBezTo>
                  <a:cubicBezTo>
                    <a:pt x="470" y="729"/>
                    <a:pt x="559" y="652"/>
                    <a:pt x="627" y="582"/>
                  </a:cubicBezTo>
                  <a:cubicBezTo>
                    <a:pt x="454" y="605"/>
                    <a:pt x="348" y="635"/>
                    <a:pt x="307" y="671"/>
                  </a:cubicBezTo>
                  <a:cubicBezTo>
                    <a:pt x="286" y="689"/>
                    <a:pt x="267" y="699"/>
                    <a:pt x="250" y="699"/>
                  </a:cubicBezTo>
                  <a:cubicBezTo>
                    <a:pt x="233" y="699"/>
                    <a:pt x="217" y="687"/>
                    <a:pt x="202" y="663"/>
                  </a:cubicBezTo>
                  <a:cubicBezTo>
                    <a:pt x="186" y="639"/>
                    <a:pt x="179" y="616"/>
                    <a:pt x="179" y="594"/>
                  </a:cubicBezTo>
                  <a:cubicBezTo>
                    <a:pt x="179" y="572"/>
                    <a:pt x="188" y="556"/>
                    <a:pt x="207" y="546"/>
                  </a:cubicBezTo>
                  <a:cubicBezTo>
                    <a:pt x="226" y="537"/>
                    <a:pt x="241" y="520"/>
                    <a:pt x="252" y="497"/>
                  </a:cubicBezTo>
                  <a:cubicBezTo>
                    <a:pt x="262" y="474"/>
                    <a:pt x="267" y="448"/>
                    <a:pt x="267" y="420"/>
                  </a:cubicBezTo>
                  <a:cubicBezTo>
                    <a:pt x="267" y="392"/>
                    <a:pt x="261" y="369"/>
                    <a:pt x="249" y="353"/>
                  </a:cubicBezTo>
                  <a:cubicBezTo>
                    <a:pt x="237" y="337"/>
                    <a:pt x="231" y="320"/>
                    <a:pt x="231" y="303"/>
                  </a:cubicBezTo>
                  <a:cubicBezTo>
                    <a:pt x="231" y="285"/>
                    <a:pt x="243" y="277"/>
                    <a:pt x="265" y="277"/>
                  </a:cubicBezTo>
                  <a:cubicBezTo>
                    <a:pt x="287" y="277"/>
                    <a:pt x="318" y="287"/>
                    <a:pt x="359" y="307"/>
                  </a:cubicBezTo>
                  <a:cubicBezTo>
                    <a:pt x="401" y="305"/>
                    <a:pt x="504" y="293"/>
                    <a:pt x="668" y="273"/>
                  </a:cubicBezTo>
                  <a:cubicBezTo>
                    <a:pt x="665" y="224"/>
                    <a:pt x="655" y="187"/>
                    <a:pt x="640" y="162"/>
                  </a:cubicBezTo>
                  <a:cubicBezTo>
                    <a:pt x="559" y="180"/>
                    <a:pt x="505" y="189"/>
                    <a:pt x="480" y="189"/>
                  </a:cubicBezTo>
                  <a:cubicBezTo>
                    <a:pt x="454" y="189"/>
                    <a:pt x="426" y="180"/>
                    <a:pt x="397" y="164"/>
                  </a:cubicBezTo>
                  <a:cubicBezTo>
                    <a:pt x="368" y="148"/>
                    <a:pt x="354" y="131"/>
                    <a:pt x="354" y="115"/>
                  </a:cubicBezTo>
                  <a:cubicBezTo>
                    <a:pt x="354" y="99"/>
                    <a:pt x="371" y="90"/>
                    <a:pt x="405" y="90"/>
                  </a:cubicBezTo>
                  <a:cubicBezTo>
                    <a:pt x="458" y="89"/>
                    <a:pt x="553" y="79"/>
                    <a:pt x="689" y="59"/>
                  </a:cubicBezTo>
                  <a:cubicBezTo>
                    <a:pt x="826" y="39"/>
                    <a:pt x="908" y="24"/>
                    <a:pt x="937" y="14"/>
                  </a:cubicBezTo>
                  <a:cubicBezTo>
                    <a:pt x="966" y="5"/>
                    <a:pt x="986" y="0"/>
                    <a:pt x="100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40" y="959"/>
              <a:ext cx="698" cy="4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8" h="480">
                  <a:moveTo>
                    <a:pt x="260" y="0"/>
                  </a:moveTo>
                  <a:cubicBezTo>
                    <a:pt x="287" y="0"/>
                    <a:pt x="320" y="9"/>
                    <a:pt x="360" y="27"/>
                  </a:cubicBezTo>
                  <a:cubicBezTo>
                    <a:pt x="399" y="45"/>
                    <a:pt x="419" y="65"/>
                    <a:pt x="419" y="87"/>
                  </a:cubicBezTo>
                  <a:cubicBezTo>
                    <a:pt x="419" y="100"/>
                    <a:pt x="411" y="114"/>
                    <a:pt x="394" y="129"/>
                  </a:cubicBezTo>
                  <a:cubicBezTo>
                    <a:pt x="378" y="144"/>
                    <a:pt x="361" y="156"/>
                    <a:pt x="344" y="166"/>
                  </a:cubicBezTo>
                  <a:cubicBezTo>
                    <a:pt x="378" y="162"/>
                    <a:pt x="431" y="150"/>
                    <a:pt x="502" y="128"/>
                  </a:cubicBezTo>
                  <a:cubicBezTo>
                    <a:pt x="529" y="118"/>
                    <a:pt x="558" y="113"/>
                    <a:pt x="586" y="113"/>
                  </a:cubicBezTo>
                  <a:cubicBezTo>
                    <a:pt x="615" y="113"/>
                    <a:pt x="641" y="121"/>
                    <a:pt x="664" y="138"/>
                  </a:cubicBezTo>
                  <a:cubicBezTo>
                    <a:pt x="686" y="154"/>
                    <a:pt x="698" y="170"/>
                    <a:pt x="698" y="186"/>
                  </a:cubicBezTo>
                  <a:cubicBezTo>
                    <a:pt x="698" y="202"/>
                    <a:pt x="684" y="214"/>
                    <a:pt x="655" y="223"/>
                  </a:cubicBezTo>
                  <a:cubicBezTo>
                    <a:pt x="627" y="231"/>
                    <a:pt x="581" y="239"/>
                    <a:pt x="517" y="247"/>
                  </a:cubicBezTo>
                  <a:cubicBezTo>
                    <a:pt x="454" y="254"/>
                    <a:pt x="411" y="258"/>
                    <a:pt x="390" y="258"/>
                  </a:cubicBezTo>
                  <a:cubicBezTo>
                    <a:pt x="368" y="258"/>
                    <a:pt x="341" y="251"/>
                    <a:pt x="307" y="236"/>
                  </a:cubicBezTo>
                  <a:cubicBezTo>
                    <a:pt x="254" y="311"/>
                    <a:pt x="200" y="370"/>
                    <a:pt x="145" y="414"/>
                  </a:cubicBezTo>
                  <a:cubicBezTo>
                    <a:pt x="90" y="458"/>
                    <a:pt x="51" y="480"/>
                    <a:pt x="28" y="480"/>
                  </a:cubicBezTo>
                  <a:cubicBezTo>
                    <a:pt x="9" y="480"/>
                    <a:pt x="0" y="472"/>
                    <a:pt x="0" y="456"/>
                  </a:cubicBezTo>
                  <a:cubicBezTo>
                    <a:pt x="0" y="441"/>
                    <a:pt x="7" y="426"/>
                    <a:pt x="20" y="413"/>
                  </a:cubicBezTo>
                  <a:cubicBezTo>
                    <a:pt x="85" y="341"/>
                    <a:pt x="136" y="275"/>
                    <a:pt x="172" y="214"/>
                  </a:cubicBezTo>
                  <a:cubicBezTo>
                    <a:pt x="208" y="153"/>
                    <a:pt x="226" y="108"/>
                    <a:pt x="226" y="79"/>
                  </a:cubicBezTo>
                  <a:cubicBezTo>
                    <a:pt x="226" y="75"/>
                    <a:pt x="225" y="71"/>
                    <a:pt x="223" y="65"/>
                  </a:cubicBezTo>
                  <a:cubicBezTo>
                    <a:pt x="221" y="59"/>
                    <a:pt x="220" y="53"/>
                    <a:pt x="220" y="45"/>
                  </a:cubicBezTo>
                  <a:cubicBezTo>
                    <a:pt x="220" y="15"/>
                    <a:pt x="233" y="0"/>
                    <a:pt x="260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27" y="1002"/>
              <a:ext cx="717" cy="5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541">
                  <a:moveTo>
                    <a:pt x="323" y="0"/>
                  </a:moveTo>
                  <a:cubicBezTo>
                    <a:pt x="347" y="0"/>
                    <a:pt x="378" y="8"/>
                    <a:pt x="416" y="24"/>
                  </a:cubicBezTo>
                  <a:cubicBezTo>
                    <a:pt x="453" y="40"/>
                    <a:pt x="472" y="57"/>
                    <a:pt x="472" y="75"/>
                  </a:cubicBezTo>
                  <a:cubicBezTo>
                    <a:pt x="472" y="92"/>
                    <a:pt x="448" y="122"/>
                    <a:pt x="400" y="166"/>
                  </a:cubicBezTo>
                  <a:cubicBezTo>
                    <a:pt x="424" y="163"/>
                    <a:pt x="462" y="154"/>
                    <a:pt x="515" y="138"/>
                  </a:cubicBezTo>
                  <a:cubicBezTo>
                    <a:pt x="557" y="126"/>
                    <a:pt x="590" y="120"/>
                    <a:pt x="615" y="120"/>
                  </a:cubicBezTo>
                  <a:cubicBezTo>
                    <a:pt x="640" y="120"/>
                    <a:pt x="663" y="126"/>
                    <a:pt x="685" y="138"/>
                  </a:cubicBezTo>
                  <a:cubicBezTo>
                    <a:pt x="706" y="149"/>
                    <a:pt x="717" y="163"/>
                    <a:pt x="717" y="180"/>
                  </a:cubicBezTo>
                  <a:cubicBezTo>
                    <a:pt x="717" y="197"/>
                    <a:pt x="710" y="210"/>
                    <a:pt x="696" y="219"/>
                  </a:cubicBezTo>
                  <a:cubicBezTo>
                    <a:pt x="683" y="229"/>
                    <a:pt x="651" y="237"/>
                    <a:pt x="601" y="244"/>
                  </a:cubicBezTo>
                  <a:cubicBezTo>
                    <a:pt x="551" y="251"/>
                    <a:pt x="505" y="254"/>
                    <a:pt x="463" y="254"/>
                  </a:cubicBezTo>
                  <a:cubicBezTo>
                    <a:pt x="421" y="254"/>
                    <a:pt x="388" y="250"/>
                    <a:pt x="363" y="241"/>
                  </a:cubicBezTo>
                  <a:cubicBezTo>
                    <a:pt x="299" y="335"/>
                    <a:pt x="233" y="409"/>
                    <a:pt x="165" y="461"/>
                  </a:cubicBezTo>
                  <a:cubicBezTo>
                    <a:pt x="98" y="514"/>
                    <a:pt x="52" y="541"/>
                    <a:pt x="28" y="541"/>
                  </a:cubicBezTo>
                  <a:cubicBezTo>
                    <a:pt x="9" y="541"/>
                    <a:pt x="0" y="533"/>
                    <a:pt x="0" y="518"/>
                  </a:cubicBezTo>
                  <a:cubicBezTo>
                    <a:pt x="0" y="502"/>
                    <a:pt x="5" y="495"/>
                    <a:pt x="15" y="495"/>
                  </a:cubicBezTo>
                  <a:cubicBezTo>
                    <a:pt x="108" y="394"/>
                    <a:pt x="178" y="304"/>
                    <a:pt x="225" y="228"/>
                  </a:cubicBezTo>
                  <a:cubicBezTo>
                    <a:pt x="272" y="151"/>
                    <a:pt x="293" y="98"/>
                    <a:pt x="288" y="69"/>
                  </a:cubicBezTo>
                  <a:cubicBezTo>
                    <a:pt x="287" y="65"/>
                    <a:pt x="286" y="59"/>
                    <a:pt x="286" y="51"/>
                  </a:cubicBezTo>
                  <a:cubicBezTo>
                    <a:pt x="286" y="17"/>
                    <a:pt x="298" y="0"/>
                    <a:pt x="32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711" y="1252"/>
              <a:ext cx="227" cy="17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174">
                  <a:moveTo>
                    <a:pt x="53" y="0"/>
                  </a:moveTo>
                  <a:cubicBezTo>
                    <a:pt x="100" y="0"/>
                    <a:pt x="141" y="9"/>
                    <a:pt x="175" y="28"/>
                  </a:cubicBezTo>
                  <a:cubicBezTo>
                    <a:pt x="210" y="46"/>
                    <a:pt x="227" y="75"/>
                    <a:pt x="227" y="114"/>
                  </a:cubicBezTo>
                  <a:cubicBezTo>
                    <a:pt x="227" y="154"/>
                    <a:pt x="212" y="174"/>
                    <a:pt x="181" y="174"/>
                  </a:cubicBezTo>
                  <a:cubicBezTo>
                    <a:pt x="150" y="174"/>
                    <a:pt x="112" y="156"/>
                    <a:pt x="67" y="120"/>
                  </a:cubicBezTo>
                  <a:cubicBezTo>
                    <a:pt x="22" y="84"/>
                    <a:pt x="0" y="55"/>
                    <a:pt x="0" y="33"/>
                  </a:cubicBezTo>
                  <a:cubicBezTo>
                    <a:pt x="0" y="11"/>
                    <a:pt x="18" y="0"/>
                    <a:pt x="5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60" y="1279"/>
              <a:ext cx="214" cy="1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187">
                  <a:moveTo>
                    <a:pt x="43" y="0"/>
                  </a:moveTo>
                  <a:cubicBezTo>
                    <a:pt x="71" y="0"/>
                    <a:pt x="107" y="9"/>
                    <a:pt x="150" y="27"/>
                  </a:cubicBezTo>
                  <a:cubicBezTo>
                    <a:pt x="193" y="45"/>
                    <a:pt x="214" y="76"/>
                    <a:pt x="214" y="120"/>
                  </a:cubicBezTo>
                  <a:cubicBezTo>
                    <a:pt x="214" y="165"/>
                    <a:pt x="197" y="187"/>
                    <a:pt x="162" y="187"/>
                  </a:cubicBezTo>
                  <a:cubicBezTo>
                    <a:pt x="127" y="187"/>
                    <a:pt x="91" y="165"/>
                    <a:pt x="55" y="122"/>
                  </a:cubicBezTo>
                  <a:cubicBezTo>
                    <a:pt x="18" y="80"/>
                    <a:pt x="0" y="49"/>
                    <a:pt x="0" y="29"/>
                  </a:cubicBezTo>
                  <a:cubicBezTo>
                    <a:pt x="0" y="10"/>
                    <a:pt x="14" y="0"/>
                    <a:pt x="4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65555" y="2026920"/>
            <a:ext cx="1022985" cy="1257300"/>
            <a:chOff x="2095" y="3371"/>
            <a:chExt cx="1466" cy="1801"/>
          </a:xfrm>
        </p:grpSpPr>
        <p:sp>
          <p:nvSpPr>
            <p:cNvPr id="3" name="文本框 2"/>
            <p:cNvSpPr txBox="1"/>
            <p:nvPr/>
          </p:nvSpPr>
          <p:spPr>
            <a:xfrm>
              <a:off x="2095" y="3712"/>
              <a:ext cx="1467" cy="146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7" h="1461">
                  <a:moveTo>
                    <a:pt x="651" y="420"/>
                  </a:moveTo>
                  <a:cubicBezTo>
                    <a:pt x="505" y="453"/>
                    <a:pt x="407" y="466"/>
                    <a:pt x="357" y="460"/>
                  </a:cubicBezTo>
                  <a:cubicBezTo>
                    <a:pt x="361" y="487"/>
                    <a:pt x="358" y="544"/>
                    <a:pt x="350" y="630"/>
                  </a:cubicBezTo>
                  <a:cubicBezTo>
                    <a:pt x="469" y="596"/>
                    <a:pt x="571" y="572"/>
                    <a:pt x="655" y="560"/>
                  </a:cubicBezTo>
                  <a:cubicBezTo>
                    <a:pt x="655" y="502"/>
                    <a:pt x="654" y="455"/>
                    <a:pt x="651" y="420"/>
                  </a:cubicBezTo>
                  <a:close/>
                  <a:moveTo>
                    <a:pt x="977" y="132"/>
                  </a:moveTo>
                  <a:cubicBezTo>
                    <a:pt x="921" y="132"/>
                    <a:pt x="819" y="143"/>
                    <a:pt x="671" y="166"/>
                  </a:cubicBezTo>
                  <a:cubicBezTo>
                    <a:pt x="698" y="163"/>
                    <a:pt x="722" y="168"/>
                    <a:pt x="742" y="181"/>
                  </a:cubicBezTo>
                  <a:cubicBezTo>
                    <a:pt x="763" y="194"/>
                    <a:pt x="773" y="209"/>
                    <a:pt x="773" y="225"/>
                  </a:cubicBezTo>
                  <a:cubicBezTo>
                    <a:pt x="773" y="241"/>
                    <a:pt x="771" y="254"/>
                    <a:pt x="768" y="266"/>
                  </a:cubicBezTo>
                  <a:cubicBezTo>
                    <a:pt x="765" y="277"/>
                    <a:pt x="764" y="293"/>
                    <a:pt x="764" y="312"/>
                  </a:cubicBezTo>
                  <a:cubicBezTo>
                    <a:pt x="823" y="299"/>
                    <a:pt x="871" y="289"/>
                    <a:pt x="909" y="284"/>
                  </a:cubicBezTo>
                  <a:cubicBezTo>
                    <a:pt x="947" y="279"/>
                    <a:pt x="969" y="273"/>
                    <a:pt x="975" y="267"/>
                  </a:cubicBezTo>
                  <a:cubicBezTo>
                    <a:pt x="981" y="261"/>
                    <a:pt x="989" y="243"/>
                    <a:pt x="998" y="213"/>
                  </a:cubicBezTo>
                  <a:cubicBezTo>
                    <a:pt x="1006" y="183"/>
                    <a:pt x="1011" y="163"/>
                    <a:pt x="1011" y="153"/>
                  </a:cubicBezTo>
                  <a:cubicBezTo>
                    <a:pt x="1011" y="139"/>
                    <a:pt x="999" y="132"/>
                    <a:pt x="977" y="132"/>
                  </a:cubicBezTo>
                  <a:close/>
                  <a:moveTo>
                    <a:pt x="1054" y="0"/>
                  </a:moveTo>
                  <a:cubicBezTo>
                    <a:pt x="1073" y="0"/>
                    <a:pt x="1092" y="8"/>
                    <a:pt x="1111" y="24"/>
                  </a:cubicBezTo>
                  <a:lnTo>
                    <a:pt x="1170" y="66"/>
                  </a:lnTo>
                  <a:cubicBezTo>
                    <a:pt x="1208" y="83"/>
                    <a:pt x="1227" y="101"/>
                    <a:pt x="1227" y="119"/>
                  </a:cubicBezTo>
                  <a:cubicBezTo>
                    <a:pt x="1227" y="137"/>
                    <a:pt x="1219" y="151"/>
                    <a:pt x="1204" y="160"/>
                  </a:cubicBezTo>
                  <a:cubicBezTo>
                    <a:pt x="1188" y="170"/>
                    <a:pt x="1166" y="190"/>
                    <a:pt x="1138" y="222"/>
                  </a:cubicBezTo>
                  <a:cubicBezTo>
                    <a:pt x="1109" y="253"/>
                    <a:pt x="1095" y="272"/>
                    <a:pt x="1095" y="277"/>
                  </a:cubicBezTo>
                  <a:cubicBezTo>
                    <a:pt x="1095" y="282"/>
                    <a:pt x="1099" y="290"/>
                    <a:pt x="1108" y="299"/>
                  </a:cubicBezTo>
                  <a:cubicBezTo>
                    <a:pt x="1117" y="309"/>
                    <a:pt x="1121" y="321"/>
                    <a:pt x="1121" y="336"/>
                  </a:cubicBezTo>
                  <a:cubicBezTo>
                    <a:pt x="1121" y="352"/>
                    <a:pt x="1106" y="361"/>
                    <a:pt x="1075" y="365"/>
                  </a:cubicBezTo>
                  <a:lnTo>
                    <a:pt x="979" y="375"/>
                  </a:lnTo>
                  <a:cubicBezTo>
                    <a:pt x="883" y="385"/>
                    <a:pt x="811" y="394"/>
                    <a:pt x="764" y="402"/>
                  </a:cubicBezTo>
                  <a:cubicBezTo>
                    <a:pt x="764" y="477"/>
                    <a:pt x="764" y="526"/>
                    <a:pt x="765" y="548"/>
                  </a:cubicBezTo>
                  <a:cubicBezTo>
                    <a:pt x="1040" y="514"/>
                    <a:pt x="1188" y="493"/>
                    <a:pt x="1206" y="485"/>
                  </a:cubicBezTo>
                  <a:cubicBezTo>
                    <a:pt x="1225" y="477"/>
                    <a:pt x="1245" y="472"/>
                    <a:pt x="1268" y="472"/>
                  </a:cubicBezTo>
                  <a:cubicBezTo>
                    <a:pt x="1290" y="472"/>
                    <a:pt x="1328" y="490"/>
                    <a:pt x="1384" y="526"/>
                  </a:cubicBezTo>
                  <a:cubicBezTo>
                    <a:pt x="1440" y="562"/>
                    <a:pt x="1467" y="593"/>
                    <a:pt x="1467" y="619"/>
                  </a:cubicBezTo>
                  <a:cubicBezTo>
                    <a:pt x="1467" y="638"/>
                    <a:pt x="1457" y="655"/>
                    <a:pt x="1436" y="670"/>
                  </a:cubicBezTo>
                  <a:cubicBezTo>
                    <a:pt x="1415" y="685"/>
                    <a:pt x="1396" y="717"/>
                    <a:pt x="1380" y="765"/>
                  </a:cubicBezTo>
                  <a:cubicBezTo>
                    <a:pt x="1356" y="834"/>
                    <a:pt x="1337" y="882"/>
                    <a:pt x="1325" y="909"/>
                  </a:cubicBezTo>
                  <a:cubicBezTo>
                    <a:pt x="1312" y="935"/>
                    <a:pt x="1288" y="965"/>
                    <a:pt x="1252" y="999"/>
                  </a:cubicBezTo>
                  <a:cubicBezTo>
                    <a:pt x="1216" y="1034"/>
                    <a:pt x="1185" y="1051"/>
                    <a:pt x="1160" y="1051"/>
                  </a:cubicBezTo>
                  <a:cubicBezTo>
                    <a:pt x="1135" y="1051"/>
                    <a:pt x="1119" y="1040"/>
                    <a:pt x="1112" y="1020"/>
                  </a:cubicBezTo>
                  <a:cubicBezTo>
                    <a:pt x="1087" y="969"/>
                    <a:pt x="1061" y="927"/>
                    <a:pt x="1033" y="892"/>
                  </a:cubicBezTo>
                  <a:cubicBezTo>
                    <a:pt x="1004" y="858"/>
                    <a:pt x="990" y="834"/>
                    <a:pt x="990" y="819"/>
                  </a:cubicBezTo>
                  <a:cubicBezTo>
                    <a:pt x="990" y="804"/>
                    <a:pt x="997" y="796"/>
                    <a:pt x="1011" y="796"/>
                  </a:cubicBezTo>
                  <a:cubicBezTo>
                    <a:pt x="1025" y="796"/>
                    <a:pt x="1046" y="802"/>
                    <a:pt x="1075" y="814"/>
                  </a:cubicBezTo>
                  <a:cubicBezTo>
                    <a:pt x="1104" y="826"/>
                    <a:pt x="1126" y="832"/>
                    <a:pt x="1141" y="832"/>
                  </a:cubicBezTo>
                  <a:cubicBezTo>
                    <a:pt x="1168" y="832"/>
                    <a:pt x="1191" y="805"/>
                    <a:pt x="1210" y="752"/>
                  </a:cubicBezTo>
                  <a:cubicBezTo>
                    <a:pt x="1229" y="699"/>
                    <a:pt x="1238" y="656"/>
                    <a:pt x="1238" y="625"/>
                  </a:cubicBezTo>
                  <a:cubicBezTo>
                    <a:pt x="1238" y="617"/>
                    <a:pt x="1234" y="611"/>
                    <a:pt x="1226" y="609"/>
                  </a:cubicBezTo>
                  <a:cubicBezTo>
                    <a:pt x="1217" y="606"/>
                    <a:pt x="1198" y="604"/>
                    <a:pt x="1167" y="604"/>
                  </a:cubicBezTo>
                  <a:cubicBezTo>
                    <a:pt x="1071" y="604"/>
                    <a:pt x="937" y="615"/>
                    <a:pt x="765" y="636"/>
                  </a:cubicBezTo>
                  <a:lnTo>
                    <a:pt x="777" y="1225"/>
                  </a:lnTo>
                  <a:cubicBezTo>
                    <a:pt x="777" y="1302"/>
                    <a:pt x="772" y="1361"/>
                    <a:pt x="761" y="1401"/>
                  </a:cubicBezTo>
                  <a:cubicBezTo>
                    <a:pt x="751" y="1441"/>
                    <a:pt x="733" y="1461"/>
                    <a:pt x="706" y="1461"/>
                  </a:cubicBezTo>
                  <a:cubicBezTo>
                    <a:pt x="680" y="1461"/>
                    <a:pt x="658" y="1437"/>
                    <a:pt x="640" y="1390"/>
                  </a:cubicBezTo>
                  <a:cubicBezTo>
                    <a:pt x="622" y="1343"/>
                    <a:pt x="614" y="1308"/>
                    <a:pt x="614" y="1284"/>
                  </a:cubicBezTo>
                  <a:cubicBezTo>
                    <a:pt x="614" y="1261"/>
                    <a:pt x="619" y="1230"/>
                    <a:pt x="629" y="1191"/>
                  </a:cubicBezTo>
                  <a:cubicBezTo>
                    <a:pt x="646" y="1137"/>
                    <a:pt x="655" y="989"/>
                    <a:pt x="655" y="748"/>
                  </a:cubicBezTo>
                  <a:cubicBezTo>
                    <a:pt x="620" y="843"/>
                    <a:pt x="557" y="930"/>
                    <a:pt x="464" y="1009"/>
                  </a:cubicBezTo>
                  <a:cubicBezTo>
                    <a:pt x="372" y="1087"/>
                    <a:pt x="284" y="1146"/>
                    <a:pt x="200" y="1185"/>
                  </a:cubicBezTo>
                  <a:cubicBezTo>
                    <a:pt x="116" y="1225"/>
                    <a:pt x="62" y="1244"/>
                    <a:pt x="37" y="1244"/>
                  </a:cubicBezTo>
                  <a:cubicBezTo>
                    <a:pt x="12" y="1244"/>
                    <a:pt x="0" y="1236"/>
                    <a:pt x="0" y="1218"/>
                  </a:cubicBezTo>
                  <a:cubicBezTo>
                    <a:pt x="0" y="1201"/>
                    <a:pt x="8" y="1187"/>
                    <a:pt x="24" y="1176"/>
                  </a:cubicBezTo>
                  <a:cubicBezTo>
                    <a:pt x="158" y="1096"/>
                    <a:pt x="278" y="1008"/>
                    <a:pt x="385" y="912"/>
                  </a:cubicBezTo>
                  <a:cubicBezTo>
                    <a:pt x="492" y="816"/>
                    <a:pt x="572" y="730"/>
                    <a:pt x="623" y="655"/>
                  </a:cubicBezTo>
                  <a:cubicBezTo>
                    <a:pt x="549" y="669"/>
                    <a:pt x="479" y="687"/>
                    <a:pt x="413" y="710"/>
                  </a:cubicBezTo>
                  <a:cubicBezTo>
                    <a:pt x="347" y="733"/>
                    <a:pt x="300" y="761"/>
                    <a:pt x="274" y="794"/>
                  </a:cubicBezTo>
                  <a:cubicBezTo>
                    <a:pt x="247" y="827"/>
                    <a:pt x="224" y="844"/>
                    <a:pt x="204" y="844"/>
                  </a:cubicBezTo>
                  <a:cubicBezTo>
                    <a:pt x="185" y="844"/>
                    <a:pt x="171" y="833"/>
                    <a:pt x="164" y="811"/>
                  </a:cubicBezTo>
                  <a:cubicBezTo>
                    <a:pt x="156" y="790"/>
                    <a:pt x="152" y="765"/>
                    <a:pt x="152" y="736"/>
                  </a:cubicBezTo>
                  <a:cubicBezTo>
                    <a:pt x="152" y="707"/>
                    <a:pt x="165" y="683"/>
                    <a:pt x="190" y="664"/>
                  </a:cubicBezTo>
                  <a:cubicBezTo>
                    <a:pt x="219" y="643"/>
                    <a:pt x="233" y="600"/>
                    <a:pt x="233" y="537"/>
                  </a:cubicBezTo>
                  <a:cubicBezTo>
                    <a:pt x="233" y="493"/>
                    <a:pt x="226" y="458"/>
                    <a:pt x="211" y="434"/>
                  </a:cubicBezTo>
                  <a:cubicBezTo>
                    <a:pt x="201" y="419"/>
                    <a:pt x="196" y="401"/>
                    <a:pt x="196" y="381"/>
                  </a:cubicBezTo>
                  <a:cubicBezTo>
                    <a:pt x="196" y="360"/>
                    <a:pt x="210" y="350"/>
                    <a:pt x="238" y="350"/>
                  </a:cubicBezTo>
                  <a:cubicBezTo>
                    <a:pt x="267" y="350"/>
                    <a:pt x="299" y="358"/>
                    <a:pt x="336" y="375"/>
                  </a:cubicBezTo>
                  <a:cubicBezTo>
                    <a:pt x="386" y="375"/>
                    <a:pt x="490" y="360"/>
                    <a:pt x="646" y="331"/>
                  </a:cubicBezTo>
                  <a:cubicBezTo>
                    <a:pt x="638" y="268"/>
                    <a:pt x="624" y="220"/>
                    <a:pt x="603" y="187"/>
                  </a:cubicBezTo>
                  <a:cubicBezTo>
                    <a:pt x="560" y="198"/>
                    <a:pt x="524" y="207"/>
                    <a:pt x="496" y="215"/>
                  </a:cubicBezTo>
                  <a:cubicBezTo>
                    <a:pt x="469" y="222"/>
                    <a:pt x="442" y="226"/>
                    <a:pt x="417" y="226"/>
                  </a:cubicBezTo>
                  <a:cubicBezTo>
                    <a:pt x="393" y="226"/>
                    <a:pt x="368" y="219"/>
                    <a:pt x="344" y="203"/>
                  </a:cubicBezTo>
                  <a:cubicBezTo>
                    <a:pt x="321" y="188"/>
                    <a:pt x="309" y="171"/>
                    <a:pt x="309" y="152"/>
                  </a:cubicBezTo>
                  <a:cubicBezTo>
                    <a:pt x="309" y="133"/>
                    <a:pt x="330" y="123"/>
                    <a:pt x="373" y="121"/>
                  </a:cubicBezTo>
                  <a:cubicBezTo>
                    <a:pt x="438" y="117"/>
                    <a:pt x="550" y="102"/>
                    <a:pt x="710" y="77"/>
                  </a:cubicBezTo>
                  <a:cubicBezTo>
                    <a:pt x="870" y="51"/>
                    <a:pt x="964" y="31"/>
                    <a:pt x="991" y="16"/>
                  </a:cubicBezTo>
                  <a:cubicBezTo>
                    <a:pt x="1014" y="5"/>
                    <a:pt x="1035" y="0"/>
                    <a:pt x="105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843" y="3371"/>
              <a:ext cx="425" cy="36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360">
                  <a:moveTo>
                    <a:pt x="224" y="0"/>
                  </a:moveTo>
                  <a:cubicBezTo>
                    <a:pt x="245" y="0"/>
                    <a:pt x="283" y="15"/>
                    <a:pt x="340" y="45"/>
                  </a:cubicBezTo>
                  <a:cubicBezTo>
                    <a:pt x="397" y="74"/>
                    <a:pt x="425" y="100"/>
                    <a:pt x="425" y="123"/>
                  </a:cubicBezTo>
                  <a:cubicBezTo>
                    <a:pt x="425" y="143"/>
                    <a:pt x="412" y="159"/>
                    <a:pt x="387" y="172"/>
                  </a:cubicBezTo>
                  <a:lnTo>
                    <a:pt x="225" y="263"/>
                  </a:lnTo>
                  <a:cubicBezTo>
                    <a:pt x="118" y="328"/>
                    <a:pt x="52" y="360"/>
                    <a:pt x="27" y="360"/>
                  </a:cubicBezTo>
                  <a:cubicBezTo>
                    <a:pt x="9" y="360"/>
                    <a:pt x="0" y="353"/>
                    <a:pt x="0" y="339"/>
                  </a:cubicBezTo>
                  <a:cubicBezTo>
                    <a:pt x="0" y="325"/>
                    <a:pt x="9" y="308"/>
                    <a:pt x="28" y="290"/>
                  </a:cubicBezTo>
                  <a:cubicBezTo>
                    <a:pt x="146" y="177"/>
                    <a:pt x="202" y="105"/>
                    <a:pt x="196" y="72"/>
                  </a:cubicBezTo>
                  <a:cubicBezTo>
                    <a:pt x="195" y="60"/>
                    <a:pt x="194" y="44"/>
                    <a:pt x="194" y="27"/>
                  </a:cubicBezTo>
                  <a:cubicBezTo>
                    <a:pt x="194" y="9"/>
                    <a:pt x="204" y="0"/>
                    <a:pt x="224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461" y="3507"/>
              <a:ext cx="269" cy="2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" h="239">
                  <a:moveTo>
                    <a:pt x="57" y="0"/>
                  </a:moveTo>
                  <a:cubicBezTo>
                    <a:pt x="118" y="0"/>
                    <a:pt x="169" y="13"/>
                    <a:pt x="209" y="39"/>
                  </a:cubicBezTo>
                  <a:cubicBezTo>
                    <a:pt x="249" y="64"/>
                    <a:pt x="269" y="103"/>
                    <a:pt x="269" y="156"/>
                  </a:cubicBezTo>
                  <a:cubicBezTo>
                    <a:pt x="269" y="212"/>
                    <a:pt x="248" y="239"/>
                    <a:pt x="207" y="239"/>
                  </a:cubicBezTo>
                  <a:cubicBezTo>
                    <a:pt x="192" y="239"/>
                    <a:pt x="179" y="234"/>
                    <a:pt x="168" y="224"/>
                  </a:cubicBezTo>
                  <a:cubicBezTo>
                    <a:pt x="158" y="214"/>
                    <a:pt x="130" y="185"/>
                    <a:pt x="87" y="137"/>
                  </a:cubicBezTo>
                  <a:cubicBezTo>
                    <a:pt x="43" y="89"/>
                    <a:pt x="17" y="62"/>
                    <a:pt x="10" y="56"/>
                  </a:cubicBezTo>
                  <a:cubicBezTo>
                    <a:pt x="3" y="50"/>
                    <a:pt x="0" y="40"/>
                    <a:pt x="0" y="24"/>
                  </a:cubicBezTo>
                  <a:cubicBezTo>
                    <a:pt x="0" y="8"/>
                    <a:pt x="19" y="0"/>
                    <a:pt x="57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74185" y="2129790"/>
            <a:ext cx="929640" cy="1100455"/>
            <a:chOff x="14594" y="1176"/>
            <a:chExt cx="1285" cy="1521"/>
          </a:xfrm>
        </p:grpSpPr>
        <p:sp>
          <p:nvSpPr>
            <p:cNvPr id="19" name="文本框 18"/>
            <p:cNvSpPr txBox="1"/>
            <p:nvPr/>
          </p:nvSpPr>
          <p:spPr>
            <a:xfrm>
              <a:off x="14897" y="1627"/>
              <a:ext cx="668" cy="5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8" h="556">
                  <a:moveTo>
                    <a:pt x="419" y="147"/>
                  </a:moveTo>
                  <a:cubicBezTo>
                    <a:pt x="417" y="147"/>
                    <a:pt x="414" y="147"/>
                    <a:pt x="411" y="149"/>
                  </a:cubicBezTo>
                  <a:cubicBezTo>
                    <a:pt x="298" y="164"/>
                    <a:pt x="220" y="173"/>
                    <a:pt x="178" y="176"/>
                  </a:cubicBezTo>
                  <a:cubicBezTo>
                    <a:pt x="182" y="206"/>
                    <a:pt x="190" y="275"/>
                    <a:pt x="202" y="384"/>
                  </a:cubicBezTo>
                  <a:cubicBezTo>
                    <a:pt x="266" y="375"/>
                    <a:pt x="311" y="367"/>
                    <a:pt x="338" y="360"/>
                  </a:cubicBezTo>
                  <a:cubicBezTo>
                    <a:pt x="364" y="353"/>
                    <a:pt x="382" y="343"/>
                    <a:pt x="390" y="330"/>
                  </a:cubicBezTo>
                  <a:cubicBezTo>
                    <a:pt x="398" y="318"/>
                    <a:pt x="406" y="293"/>
                    <a:pt x="414" y="258"/>
                  </a:cubicBezTo>
                  <a:cubicBezTo>
                    <a:pt x="421" y="222"/>
                    <a:pt x="425" y="196"/>
                    <a:pt x="425" y="177"/>
                  </a:cubicBezTo>
                  <a:cubicBezTo>
                    <a:pt x="425" y="159"/>
                    <a:pt x="425" y="149"/>
                    <a:pt x="423" y="148"/>
                  </a:cubicBezTo>
                  <a:cubicBezTo>
                    <a:pt x="423" y="147"/>
                    <a:pt x="422" y="147"/>
                    <a:pt x="419" y="147"/>
                  </a:cubicBezTo>
                  <a:close/>
                  <a:moveTo>
                    <a:pt x="483" y="0"/>
                  </a:moveTo>
                  <a:cubicBezTo>
                    <a:pt x="503" y="0"/>
                    <a:pt x="539" y="14"/>
                    <a:pt x="590" y="42"/>
                  </a:cubicBezTo>
                  <a:cubicBezTo>
                    <a:pt x="642" y="70"/>
                    <a:pt x="668" y="96"/>
                    <a:pt x="668" y="120"/>
                  </a:cubicBezTo>
                  <a:cubicBezTo>
                    <a:pt x="668" y="144"/>
                    <a:pt x="649" y="170"/>
                    <a:pt x="612" y="196"/>
                  </a:cubicBezTo>
                  <a:cubicBezTo>
                    <a:pt x="602" y="203"/>
                    <a:pt x="585" y="228"/>
                    <a:pt x="562" y="269"/>
                  </a:cubicBezTo>
                  <a:cubicBezTo>
                    <a:pt x="538" y="310"/>
                    <a:pt x="526" y="334"/>
                    <a:pt x="526" y="340"/>
                  </a:cubicBezTo>
                  <a:cubicBezTo>
                    <a:pt x="526" y="347"/>
                    <a:pt x="533" y="353"/>
                    <a:pt x="545" y="360"/>
                  </a:cubicBezTo>
                  <a:cubicBezTo>
                    <a:pt x="558" y="366"/>
                    <a:pt x="564" y="380"/>
                    <a:pt x="564" y="402"/>
                  </a:cubicBezTo>
                  <a:cubicBezTo>
                    <a:pt x="564" y="424"/>
                    <a:pt x="557" y="440"/>
                    <a:pt x="544" y="450"/>
                  </a:cubicBezTo>
                  <a:cubicBezTo>
                    <a:pt x="530" y="460"/>
                    <a:pt x="482" y="469"/>
                    <a:pt x="399" y="476"/>
                  </a:cubicBezTo>
                  <a:cubicBezTo>
                    <a:pt x="315" y="484"/>
                    <a:pt x="251" y="487"/>
                    <a:pt x="204" y="484"/>
                  </a:cubicBezTo>
                  <a:cubicBezTo>
                    <a:pt x="203" y="532"/>
                    <a:pt x="189" y="556"/>
                    <a:pt x="163" y="556"/>
                  </a:cubicBezTo>
                  <a:cubicBezTo>
                    <a:pt x="137" y="556"/>
                    <a:pt x="118" y="539"/>
                    <a:pt x="106" y="507"/>
                  </a:cubicBezTo>
                  <a:cubicBezTo>
                    <a:pt x="93" y="475"/>
                    <a:pt x="86" y="445"/>
                    <a:pt x="83" y="417"/>
                  </a:cubicBezTo>
                  <a:cubicBezTo>
                    <a:pt x="68" y="287"/>
                    <a:pt x="46" y="198"/>
                    <a:pt x="17" y="147"/>
                  </a:cubicBezTo>
                  <a:cubicBezTo>
                    <a:pt x="6" y="127"/>
                    <a:pt x="0" y="107"/>
                    <a:pt x="0" y="88"/>
                  </a:cubicBezTo>
                  <a:cubicBezTo>
                    <a:pt x="0" y="70"/>
                    <a:pt x="12" y="60"/>
                    <a:pt x="35" y="60"/>
                  </a:cubicBezTo>
                  <a:cubicBezTo>
                    <a:pt x="58" y="60"/>
                    <a:pt x="87" y="68"/>
                    <a:pt x="121" y="85"/>
                  </a:cubicBezTo>
                  <a:cubicBezTo>
                    <a:pt x="178" y="84"/>
                    <a:pt x="236" y="77"/>
                    <a:pt x="296" y="66"/>
                  </a:cubicBezTo>
                  <a:cubicBezTo>
                    <a:pt x="355" y="54"/>
                    <a:pt x="396" y="40"/>
                    <a:pt x="419" y="24"/>
                  </a:cubicBezTo>
                  <a:cubicBezTo>
                    <a:pt x="442" y="8"/>
                    <a:pt x="463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757" y="1176"/>
              <a:ext cx="274" cy="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4" h="288">
                  <a:moveTo>
                    <a:pt x="42" y="0"/>
                  </a:moveTo>
                  <a:cubicBezTo>
                    <a:pt x="59" y="0"/>
                    <a:pt x="91" y="7"/>
                    <a:pt x="137" y="22"/>
                  </a:cubicBezTo>
                  <a:cubicBezTo>
                    <a:pt x="183" y="37"/>
                    <a:pt x="218" y="60"/>
                    <a:pt x="240" y="91"/>
                  </a:cubicBezTo>
                  <a:cubicBezTo>
                    <a:pt x="263" y="122"/>
                    <a:pt x="274" y="160"/>
                    <a:pt x="274" y="203"/>
                  </a:cubicBezTo>
                  <a:cubicBezTo>
                    <a:pt x="274" y="260"/>
                    <a:pt x="253" y="288"/>
                    <a:pt x="211" y="288"/>
                  </a:cubicBezTo>
                  <a:cubicBezTo>
                    <a:pt x="188" y="288"/>
                    <a:pt x="166" y="278"/>
                    <a:pt x="145" y="258"/>
                  </a:cubicBezTo>
                  <a:cubicBezTo>
                    <a:pt x="124" y="239"/>
                    <a:pt x="94" y="201"/>
                    <a:pt x="57" y="145"/>
                  </a:cubicBezTo>
                  <a:cubicBezTo>
                    <a:pt x="19" y="89"/>
                    <a:pt x="0" y="51"/>
                    <a:pt x="0" y="31"/>
                  </a:cubicBezTo>
                  <a:cubicBezTo>
                    <a:pt x="0" y="10"/>
                    <a:pt x="14" y="0"/>
                    <a:pt x="4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107" y="1213"/>
              <a:ext cx="773" cy="14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1485">
                  <a:moveTo>
                    <a:pt x="568" y="0"/>
                  </a:moveTo>
                  <a:cubicBezTo>
                    <a:pt x="586" y="0"/>
                    <a:pt x="625" y="15"/>
                    <a:pt x="684" y="45"/>
                  </a:cubicBezTo>
                  <a:cubicBezTo>
                    <a:pt x="743" y="76"/>
                    <a:pt x="773" y="102"/>
                    <a:pt x="773" y="125"/>
                  </a:cubicBezTo>
                  <a:cubicBezTo>
                    <a:pt x="773" y="148"/>
                    <a:pt x="759" y="180"/>
                    <a:pt x="732" y="222"/>
                  </a:cubicBezTo>
                  <a:cubicBezTo>
                    <a:pt x="728" y="232"/>
                    <a:pt x="726" y="286"/>
                    <a:pt x="726" y="386"/>
                  </a:cubicBezTo>
                  <a:cubicBezTo>
                    <a:pt x="726" y="496"/>
                    <a:pt x="731" y="646"/>
                    <a:pt x="740" y="835"/>
                  </a:cubicBezTo>
                  <a:cubicBezTo>
                    <a:pt x="749" y="1023"/>
                    <a:pt x="754" y="1127"/>
                    <a:pt x="754" y="1146"/>
                  </a:cubicBezTo>
                  <a:cubicBezTo>
                    <a:pt x="754" y="1244"/>
                    <a:pt x="741" y="1325"/>
                    <a:pt x="714" y="1389"/>
                  </a:cubicBezTo>
                  <a:cubicBezTo>
                    <a:pt x="688" y="1453"/>
                    <a:pt x="660" y="1485"/>
                    <a:pt x="632" y="1485"/>
                  </a:cubicBezTo>
                  <a:cubicBezTo>
                    <a:pt x="604" y="1485"/>
                    <a:pt x="579" y="1467"/>
                    <a:pt x="559" y="1432"/>
                  </a:cubicBezTo>
                  <a:cubicBezTo>
                    <a:pt x="530" y="1375"/>
                    <a:pt x="479" y="1315"/>
                    <a:pt x="407" y="1253"/>
                  </a:cubicBezTo>
                  <a:cubicBezTo>
                    <a:pt x="387" y="1236"/>
                    <a:pt x="376" y="1219"/>
                    <a:pt x="376" y="1204"/>
                  </a:cubicBezTo>
                  <a:cubicBezTo>
                    <a:pt x="376" y="1188"/>
                    <a:pt x="384" y="1180"/>
                    <a:pt x="398" y="1180"/>
                  </a:cubicBezTo>
                  <a:cubicBezTo>
                    <a:pt x="413" y="1180"/>
                    <a:pt x="436" y="1184"/>
                    <a:pt x="470" y="1191"/>
                  </a:cubicBezTo>
                  <a:cubicBezTo>
                    <a:pt x="503" y="1199"/>
                    <a:pt x="530" y="1203"/>
                    <a:pt x="550" y="1203"/>
                  </a:cubicBezTo>
                  <a:cubicBezTo>
                    <a:pt x="570" y="1203"/>
                    <a:pt x="582" y="1192"/>
                    <a:pt x="587" y="1172"/>
                  </a:cubicBezTo>
                  <a:cubicBezTo>
                    <a:pt x="592" y="1151"/>
                    <a:pt x="595" y="1084"/>
                    <a:pt x="595" y="971"/>
                  </a:cubicBezTo>
                  <a:cubicBezTo>
                    <a:pt x="595" y="858"/>
                    <a:pt x="593" y="735"/>
                    <a:pt x="588" y="604"/>
                  </a:cubicBezTo>
                  <a:cubicBezTo>
                    <a:pt x="584" y="473"/>
                    <a:pt x="578" y="377"/>
                    <a:pt x="572" y="316"/>
                  </a:cubicBezTo>
                  <a:cubicBezTo>
                    <a:pt x="566" y="255"/>
                    <a:pt x="560" y="214"/>
                    <a:pt x="553" y="193"/>
                  </a:cubicBezTo>
                  <a:cubicBezTo>
                    <a:pt x="546" y="173"/>
                    <a:pt x="541" y="161"/>
                    <a:pt x="537" y="157"/>
                  </a:cubicBezTo>
                  <a:cubicBezTo>
                    <a:pt x="533" y="154"/>
                    <a:pt x="523" y="153"/>
                    <a:pt x="507" y="153"/>
                  </a:cubicBezTo>
                  <a:cubicBezTo>
                    <a:pt x="491" y="153"/>
                    <a:pt x="449" y="158"/>
                    <a:pt x="380" y="168"/>
                  </a:cubicBezTo>
                  <a:cubicBezTo>
                    <a:pt x="311" y="178"/>
                    <a:pt x="264" y="186"/>
                    <a:pt x="240" y="193"/>
                  </a:cubicBezTo>
                  <a:cubicBezTo>
                    <a:pt x="215" y="200"/>
                    <a:pt x="186" y="204"/>
                    <a:pt x="151" y="204"/>
                  </a:cubicBezTo>
                  <a:cubicBezTo>
                    <a:pt x="116" y="204"/>
                    <a:pt x="82" y="195"/>
                    <a:pt x="49" y="178"/>
                  </a:cubicBezTo>
                  <a:cubicBezTo>
                    <a:pt x="16" y="162"/>
                    <a:pt x="0" y="142"/>
                    <a:pt x="0" y="121"/>
                  </a:cubicBezTo>
                  <a:cubicBezTo>
                    <a:pt x="0" y="100"/>
                    <a:pt x="24" y="89"/>
                    <a:pt x="71" y="87"/>
                  </a:cubicBezTo>
                  <a:cubicBezTo>
                    <a:pt x="151" y="83"/>
                    <a:pt x="237" y="74"/>
                    <a:pt x="326" y="60"/>
                  </a:cubicBezTo>
                  <a:cubicBezTo>
                    <a:pt x="416" y="46"/>
                    <a:pt x="474" y="32"/>
                    <a:pt x="500" y="19"/>
                  </a:cubicBezTo>
                  <a:cubicBezTo>
                    <a:pt x="527" y="6"/>
                    <a:pt x="549" y="0"/>
                    <a:pt x="56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594" y="1415"/>
              <a:ext cx="212" cy="12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205">
                  <a:moveTo>
                    <a:pt x="56" y="0"/>
                  </a:moveTo>
                  <a:cubicBezTo>
                    <a:pt x="79" y="0"/>
                    <a:pt x="111" y="14"/>
                    <a:pt x="152" y="42"/>
                  </a:cubicBezTo>
                  <a:cubicBezTo>
                    <a:pt x="192" y="71"/>
                    <a:pt x="212" y="104"/>
                    <a:pt x="212" y="143"/>
                  </a:cubicBezTo>
                  <a:cubicBezTo>
                    <a:pt x="212" y="154"/>
                    <a:pt x="210" y="170"/>
                    <a:pt x="205" y="191"/>
                  </a:cubicBezTo>
                  <a:cubicBezTo>
                    <a:pt x="200" y="213"/>
                    <a:pt x="196" y="286"/>
                    <a:pt x="195" y="411"/>
                  </a:cubicBezTo>
                  <a:cubicBezTo>
                    <a:pt x="191" y="755"/>
                    <a:pt x="180" y="973"/>
                    <a:pt x="161" y="1066"/>
                  </a:cubicBezTo>
                  <a:cubicBezTo>
                    <a:pt x="143" y="1158"/>
                    <a:pt x="116" y="1205"/>
                    <a:pt x="81" y="1205"/>
                  </a:cubicBezTo>
                  <a:cubicBezTo>
                    <a:pt x="56" y="1205"/>
                    <a:pt x="36" y="1183"/>
                    <a:pt x="21" y="1140"/>
                  </a:cubicBezTo>
                  <a:cubicBezTo>
                    <a:pt x="7" y="1096"/>
                    <a:pt x="0" y="1060"/>
                    <a:pt x="0" y="1031"/>
                  </a:cubicBezTo>
                  <a:cubicBezTo>
                    <a:pt x="0" y="1002"/>
                    <a:pt x="5" y="977"/>
                    <a:pt x="15" y="955"/>
                  </a:cubicBezTo>
                  <a:cubicBezTo>
                    <a:pt x="25" y="934"/>
                    <a:pt x="36" y="879"/>
                    <a:pt x="46" y="790"/>
                  </a:cubicBezTo>
                  <a:cubicBezTo>
                    <a:pt x="57" y="701"/>
                    <a:pt x="62" y="590"/>
                    <a:pt x="62" y="455"/>
                  </a:cubicBezTo>
                  <a:cubicBezTo>
                    <a:pt x="62" y="321"/>
                    <a:pt x="61" y="233"/>
                    <a:pt x="58" y="190"/>
                  </a:cubicBezTo>
                  <a:cubicBezTo>
                    <a:pt x="55" y="148"/>
                    <a:pt x="48" y="116"/>
                    <a:pt x="37" y="94"/>
                  </a:cubicBezTo>
                  <a:cubicBezTo>
                    <a:pt x="26" y="72"/>
                    <a:pt x="21" y="51"/>
                    <a:pt x="21" y="31"/>
                  </a:cubicBezTo>
                  <a:cubicBezTo>
                    <a:pt x="21" y="10"/>
                    <a:pt x="32" y="0"/>
                    <a:pt x="5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81805" y="4740910"/>
            <a:ext cx="949325" cy="1129030"/>
            <a:chOff x="9650" y="946"/>
            <a:chExt cx="1319" cy="1568"/>
          </a:xfrm>
        </p:grpSpPr>
        <p:sp>
          <p:nvSpPr>
            <p:cNvPr id="36" name="文本框 35"/>
            <p:cNvSpPr txBox="1"/>
            <p:nvPr/>
          </p:nvSpPr>
          <p:spPr>
            <a:xfrm>
              <a:off x="9998" y="1333"/>
              <a:ext cx="600" cy="76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68">
                  <a:moveTo>
                    <a:pt x="358" y="140"/>
                  </a:moveTo>
                  <a:cubicBezTo>
                    <a:pt x="338" y="140"/>
                    <a:pt x="275" y="147"/>
                    <a:pt x="169" y="162"/>
                  </a:cubicBezTo>
                  <a:cubicBezTo>
                    <a:pt x="171" y="240"/>
                    <a:pt x="173" y="293"/>
                    <a:pt x="173" y="320"/>
                  </a:cubicBezTo>
                  <a:cubicBezTo>
                    <a:pt x="246" y="295"/>
                    <a:pt x="292" y="282"/>
                    <a:pt x="310" y="282"/>
                  </a:cubicBezTo>
                  <a:cubicBezTo>
                    <a:pt x="329" y="282"/>
                    <a:pt x="349" y="287"/>
                    <a:pt x="371" y="296"/>
                  </a:cubicBezTo>
                  <a:cubicBezTo>
                    <a:pt x="393" y="305"/>
                    <a:pt x="404" y="321"/>
                    <a:pt x="404" y="342"/>
                  </a:cubicBezTo>
                  <a:cubicBezTo>
                    <a:pt x="404" y="364"/>
                    <a:pt x="384" y="380"/>
                    <a:pt x="343" y="390"/>
                  </a:cubicBezTo>
                  <a:cubicBezTo>
                    <a:pt x="303" y="400"/>
                    <a:pt x="265" y="405"/>
                    <a:pt x="231" y="405"/>
                  </a:cubicBezTo>
                  <a:cubicBezTo>
                    <a:pt x="197" y="405"/>
                    <a:pt x="177" y="404"/>
                    <a:pt x="173" y="403"/>
                  </a:cubicBezTo>
                  <a:cubicBezTo>
                    <a:pt x="175" y="479"/>
                    <a:pt x="175" y="536"/>
                    <a:pt x="173" y="576"/>
                  </a:cubicBezTo>
                  <a:cubicBezTo>
                    <a:pt x="235" y="560"/>
                    <a:pt x="281" y="551"/>
                    <a:pt x="309" y="551"/>
                  </a:cubicBezTo>
                  <a:cubicBezTo>
                    <a:pt x="338" y="551"/>
                    <a:pt x="360" y="554"/>
                    <a:pt x="376" y="559"/>
                  </a:cubicBezTo>
                  <a:cubicBezTo>
                    <a:pt x="391" y="564"/>
                    <a:pt x="400" y="566"/>
                    <a:pt x="403" y="566"/>
                  </a:cubicBezTo>
                  <a:cubicBezTo>
                    <a:pt x="406" y="566"/>
                    <a:pt x="409" y="564"/>
                    <a:pt x="411" y="560"/>
                  </a:cubicBezTo>
                  <a:cubicBezTo>
                    <a:pt x="413" y="556"/>
                    <a:pt x="416" y="542"/>
                    <a:pt x="420" y="519"/>
                  </a:cubicBezTo>
                  <a:cubicBezTo>
                    <a:pt x="424" y="496"/>
                    <a:pt x="425" y="463"/>
                    <a:pt x="425" y="418"/>
                  </a:cubicBezTo>
                  <a:cubicBezTo>
                    <a:pt x="425" y="374"/>
                    <a:pt x="423" y="318"/>
                    <a:pt x="419" y="251"/>
                  </a:cubicBezTo>
                  <a:cubicBezTo>
                    <a:pt x="415" y="184"/>
                    <a:pt x="409" y="149"/>
                    <a:pt x="400" y="145"/>
                  </a:cubicBezTo>
                  <a:cubicBezTo>
                    <a:pt x="392" y="141"/>
                    <a:pt x="378" y="140"/>
                    <a:pt x="358" y="140"/>
                  </a:cubicBezTo>
                  <a:close/>
                  <a:moveTo>
                    <a:pt x="434" y="0"/>
                  </a:moveTo>
                  <a:cubicBezTo>
                    <a:pt x="458" y="0"/>
                    <a:pt x="491" y="11"/>
                    <a:pt x="535" y="33"/>
                  </a:cubicBezTo>
                  <a:cubicBezTo>
                    <a:pt x="578" y="55"/>
                    <a:pt x="600" y="78"/>
                    <a:pt x="600" y="102"/>
                  </a:cubicBezTo>
                  <a:cubicBezTo>
                    <a:pt x="600" y="112"/>
                    <a:pt x="595" y="124"/>
                    <a:pt x="584" y="138"/>
                  </a:cubicBezTo>
                  <a:cubicBezTo>
                    <a:pt x="565" y="164"/>
                    <a:pt x="555" y="235"/>
                    <a:pt x="555" y="349"/>
                  </a:cubicBezTo>
                  <a:lnTo>
                    <a:pt x="562" y="552"/>
                  </a:lnTo>
                  <a:cubicBezTo>
                    <a:pt x="562" y="612"/>
                    <a:pt x="553" y="663"/>
                    <a:pt x="533" y="705"/>
                  </a:cubicBezTo>
                  <a:cubicBezTo>
                    <a:pt x="514" y="747"/>
                    <a:pt x="492" y="768"/>
                    <a:pt x="468" y="768"/>
                  </a:cubicBezTo>
                  <a:cubicBezTo>
                    <a:pt x="443" y="768"/>
                    <a:pt x="419" y="736"/>
                    <a:pt x="395" y="670"/>
                  </a:cubicBezTo>
                  <a:cubicBezTo>
                    <a:pt x="390" y="660"/>
                    <a:pt x="367" y="655"/>
                    <a:pt x="327" y="655"/>
                  </a:cubicBezTo>
                  <a:cubicBezTo>
                    <a:pt x="286" y="655"/>
                    <a:pt x="232" y="659"/>
                    <a:pt x="165" y="667"/>
                  </a:cubicBezTo>
                  <a:cubicBezTo>
                    <a:pt x="158" y="714"/>
                    <a:pt x="141" y="738"/>
                    <a:pt x="113" y="738"/>
                  </a:cubicBezTo>
                  <a:cubicBezTo>
                    <a:pt x="72" y="738"/>
                    <a:pt x="51" y="682"/>
                    <a:pt x="51" y="569"/>
                  </a:cubicBezTo>
                  <a:cubicBezTo>
                    <a:pt x="51" y="413"/>
                    <a:pt x="48" y="309"/>
                    <a:pt x="43" y="256"/>
                  </a:cubicBezTo>
                  <a:cubicBezTo>
                    <a:pt x="39" y="204"/>
                    <a:pt x="30" y="166"/>
                    <a:pt x="18" y="144"/>
                  </a:cubicBezTo>
                  <a:cubicBezTo>
                    <a:pt x="6" y="122"/>
                    <a:pt x="0" y="102"/>
                    <a:pt x="0" y="84"/>
                  </a:cubicBezTo>
                  <a:cubicBezTo>
                    <a:pt x="0" y="66"/>
                    <a:pt x="13" y="56"/>
                    <a:pt x="38" y="56"/>
                  </a:cubicBezTo>
                  <a:cubicBezTo>
                    <a:pt x="63" y="56"/>
                    <a:pt x="95" y="65"/>
                    <a:pt x="133" y="83"/>
                  </a:cubicBezTo>
                  <a:cubicBezTo>
                    <a:pt x="236" y="71"/>
                    <a:pt x="314" y="49"/>
                    <a:pt x="367" y="17"/>
                  </a:cubicBezTo>
                  <a:cubicBezTo>
                    <a:pt x="388" y="6"/>
                    <a:pt x="410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797" y="946"/>
              <a:ext cx="280" cy="2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254">
                  <a:moveTo>
                    <a:pt x="43" y="0"/>
                  </a:moveTo>
                  <a:cubicBezTo>
                    <a:pt x="75" y="0"/>
                    <a:pt x="122" y="15"/>
                    <a:pt x="185" y="44"/>
                  </a:cubicBezTo>
                  <a:cubicBezTo>
                    <a:pt x="248" y="74"/>
                    <a:pt x="280" y="118"/>
                    <a:pt x="280" y="177"/>
                  </a:cubicBezTo>
                  <a:cubicBezTo>
                    <a:pt x="280" y="229"/>
                    <a:pt x="258" y="254"/>
                    <a:pt x="213" y="254"/>
                  </a:cubicBezTo>
                  <a:cubicBezTo>
                    <a:pt x="179" y="254"/>
                    <a:pt x="135" y="223"/>
                    <a:pt x="81" y="160"/>
                  </a:cubicBezTo>
                  <a:cubicBezTo>
                    <a:pt x="27" y="97"/>
                    <a:pt x="0" y="55"/>
                    <a:pt x="0" y="33"/>
                  </a:cubicBezTo>
                  <a:cubicBezTo>
                    <a:pt x="0" y="11"/>
                    <a:pt x="14" y="0"/>
                    <a:pt x="4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147" y="1004"/>
              <a:ext cx="822" cy="151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2" h="1510">
                  <a:moveTo>
                    <a:pt x="606" y="0"/>
                  </a:moveTo>
                  <a:cubicBezTo>
                    <a:pt x="626" y="0"/>
                    <a:pt x="667" y="17"/>
                    <a:pt x="729" y="50"/>
                  </a:cubicBezTo>
                  <a:cubicBezTo>
                    <a:pt x="791" y="84"/>
                    <a:pt x="822" y="113"/>
                    <a:pt x="822" y="139"/>
                  </a:cubicBezTo>
                  <a:cubicBezTo>
                    <a:pt x="822" y="154"/>
                    <a:pt x="813" y="174"/>
                    <a:pt x="795" y="199"/>
                  </a:cubicBezTo>
                  <a:cubicBezTo>
                    <a:pt x="777" y="224"/>
                    <a:pt x="767" y="251"/>
                    <a:pt x="763" y="279"/>
                  </a:cubicBezTo>
                  <a:cubicBezTo>
                    <a:pt x="760" y="308"/>
                    <a:pt x="758" y="359"/>
                    <a:pt x="758" y="432"/>
                  </a:cubicBezTo>
                  <a:cubicBezTo>
                    <a:pt x="758" y="505"/>
                    <a:pt x="763" y="624"/>
                    <a:pt x="774" y="789"/>
                  </a:cubicBezTo>
                  <a:cubicBezTo>
                    <a:pt x="785" y="953"/>
                    <a:pt x="790" y="1058"/>
                    <a:pt x="790" y="1105"/>
                  </a:cubicBezTo>
                  <a:cubicBezTo>
                    <a:pt x="790" y="1232"/>
                    <a:pt x="775" y="1331"/>
                    <a:pt x="745" y="1402"/>
                  </a:cubicBezTo>
                  <a:cubicBezTo>
                    <a:pt x="716" y="1474"/>
                    <a:pt x="686" y="1510"/>
                    <a:pt x="657" y="1510"/>
                  </a:cubicBezTo>
                  <a:cubicBezTo>
                    <a:pt x="638" y="1510"/>
                    <a:pt x="618" y="1495"/>
                    <a:pt x="597" y="1465"/>
                  </a:cubicBezTo>
                  <a:cubicBezTo>
                    <a:pt x="576" y="1436"/>
                    <a:pt x="548" y="1402"/>
                    <a:pt x="513" y="1364"/>
                  </a:cubicBezTo>
                  <a:cubicBezTo>
                    <a:pt x="478" y="1325"/>
                    <a:pt x="449" y="1298"/>
                    <a:pt x="426" y="1280"/>
                  </a:cubicBezTo>
                  <a:cubicBezTo>
                    <a:pt x="403" y="1262"/>
                    <a:pt x="391" y="1245"/>
                    <a:pt x="391" y="1229"/>
                  </a:cubicBezTo>
                  <a:cubicBezTo>
                    <a:pt x="391" y="1213"/>
                    <a:pt x="404" y="1204"/>
                    <a:pt x="429" y="1204"/>
                  </a:cubicBezTo>
                  <a:cubicBezTo>
                    <a:pt x="438" y="1204"/>
                    <a:pt x="461" y="1210"/>
                    <a:pt x="496" y="1220"/>
                  </a:cubicBezTo>
                  <a:cubicBezTo>
                    <a:pt x="532" y="1230"/>
                    <a:pt x="558" y="1235"/>
                    <a:pt x="575" y="1235"/>
                  </a:cubicBezTo>
                  <a:cubicBezTo>
                    <a:pt x="592" y="1235"/>
                    <a:pt x="603" y="1231"/>
                    <a:pt x="609" y="1223"/>
                  </a:cubicBezTo>
                  <a:cubicBezTo>
                    <a:pt x="615" y="1216"/>
                    <a:pt x="620" y="1194"/>
                    <a:pt x="625" y="1156"/>
                  </a:cubicBezTo>
                  <a:cubicBezTo>
                    <a:pt x="630" y="1119"/>
                    <a:pt x="632" y="1044"/>
                    <a:pt x="632" y="932"/>
                  </a:cubicBezTo>
                  <a:cubicBezTo>
                    <a:pt x="632" y="819"/>
                    <a:pt x="630" y="680"/>
                    <a:pt x="625" y="514"/>
                  </a:cubicBezTo>
                  <a:cubicBezTo>
                    <a:pt x="620" y="348"/>
                    <a:pt x="614" y="248"/>
                    <a:pt x="608" y="216"/>
                  </a:cubicBezTo>
                  <a:cubicBezTo>
                    <a:pt x="601" y="183"/>
                    <a:pt x="592" y="161"/>
                    <a:pt x="578" y="148"/>
                  </a:cubicBezTo>
                  <a:cubicBezTo>
                    <a:pt x="565" y="136"/>
                    <a:pt x="547" y="130"/>
                    <a:pt x="525" y="130"/>
                  </a:cubicBezTo>
                  <a:cubicBezTo>
                    <a:pt x="502" y="130"/>
                    <a:pt x="476" y="134"/>
                    <a:pt x="445" y="141"/>
                  </a:cubicBezTo>
                  <a:cubicBezTo>
                    <a:pt x="415" y="148"/>
                    <a:pt x="359" y="159"/>
                    <a:pt x="279" y="174"/>
                  </a:cubicBezTo>
                  <a:cubicBezTo>
                    <a:pt x="198" y="189"/>
                    <a:pt x="145" y="196"/>
                    <a:pt x="118" y="196"/>
                  </a:cubicBezTo>
                  <a:cubicBezTo>
                    <a:pt x="92" y="196"/>
                    <a:pt x="65" y="187"/>
                    <a:pt x="39" y="168"/>
                  </a:cubicBezTo>
                  <a:cubicBezTo>
                    <a:pt x="13" y="150"/>
                    <a:pt x="0" y="131"/>
                    <a:pt x="0" y="112"/>
                  </a:cubicBezTo>
                  <a:cubicBezTo>
                    <a:pt x="0" y="92"/>
                    <a:pt x="25" y="83"/>
                    <a:pt x="74" y="83"/>
                  </a:cubicBezTo>
                  <a:cubicBezTo>
                    <a:pt x="142" y="83"/>
                    <a:pt x="225" y="75"/>
                    <a:pt x="322" y="59"/>
                  </a:cubicBezTo>
                  <a:cubicBezTo>
                    <a:pt x="420" y="44"/>
                    <a:pt x="487" y="30"/>
                    <a:pt x="523" y="18"/>
                  </a:cubicBezTo>
                  <a:cubicBezTo>
                    <a:pt x="559" y="6"/>
                    <a:pt x="587" y="0"/>
                    <a:pt x="60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650" y="1173"/>
              <a:ext cx="218" cy="119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1197">
                  <a:moveTo>
                    <a:pt x="59" y="0"/>
                  </a:moveTo>
                  <a:cubicBezTo>
                    <a:pt x="79" y="0"/>
                    <a:pt x="110" y="14"/>
                    <a:pt x="153" y="41"/>
                  </a:cubicBezTo>
                  <a:cubicBezTo>
                    <a:pt x="196" y="69"/>
                    <a:pt x="218" y="100"/>
                    <a:pt x="218" y="134"/>
                  </a:cubicBezTo>
                  <a:cubicBezTo>
                    <a:pt x="218" y="144"/>
                    <a:pt x="215" y="164"/>
                    <a:pt x="210" y="195"/>
                  </a:cubicBezTo>
                  <a:cubicBezTo>
                    <a:pt x="205" y="227"/>
                    <a:pt x="203" y="271"/>
                    <a:pt x="204" y="327"/>
                  </a:cubicBezTo>
                  <a:cubicBezTo>
                    <a:pt x="204" y="384"/>
                    <a:pt x="205" y="433"/>
                    <a:pt x="205" y="473"/>
                  </a:cubicBezTo>
                  <a:cubicBezTo>
                    <a:pt x="205" y="682"/>
                    <a:pt x="193" y="855"/>
                    <a:pt x="170" y="992"/>
                  </a:cubicBezTo>
                  <a:cubicBezTo>
                    <a:pt x="147" y="1129"/>
                    <a:pt x="118" y="1197"/>
                    <a:pt x="81" y="1197"/>
                  </a:cubicBezTo>
                  <a:cubicBezTo>
                    <a:pt x="58" y="1197"/>
                    <a:pt x="39" y="1176"/>
                    <a:pt x="24" y="1134"/>
                  </a:cubicBezTo>
                  <a:cubicBezTo>
                    <a:pt x="8" y="1092"/>
                    <a:pt x="0" y="1057"/>
                    <a:pt x="0" y="1028"/>
                  </a:cubicBezTo>
                  <a:cubicBezTo>
                    <a:pt x="0" y="999"/>
                    <a:pt x="5" y="969"/>
                    <a:pt x="16" y="938"/>
                  </a:cubicBezTo>
                  <a:cubicBezTo>
                    <a:pt x="37" y="881"/>
                    <a:pt x="52" y="812"/>
                    <a:pt x="60" y="731"/>
                  </a:cubicBezTo>
                  <a:cubicBezTo>
                    <a:pt x="69" y="649"/>
                    <a:pt x="73" y="528"/>
                    <a:pt x="73" y="369"/>
                  </a:cubicBezTo>
                  <a:cubicBezTo>
                    <a:pt x="73" y="209"/>
                    <a:pt x="64" y="114"/>
                    <a:pt x="46" y="81"/>
                  </a:cubicBezTo>
                  <a:cubicBezTo>
                    <a:pt x="35" y="64"/>
                    <a:pt x="30" y="46"/>
                    <a:pt x="30" y="27"/>
                  </a:cubicBezTo>
                  <a:cubicBezTo>
                    <a:pt x="30" y="9"/>
                    <a:pt x="40" y="0"/>
                    <a:pt x="5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964680" y="2074545"/>
            <a:ext cx="1207135" cy="1212850"/>
            <a:chOff x="9611" y="764"/>
            <a:chExt cx="1631" cy="1638"/>
          </a:xfrm>
        </p:grpSpPr>
        <p:sp>
          <p:nvSpPr>
            <p:cNvPr id="42" name="文本框 41"/>
            <p:cNvSpPr txBox="1"/>
            <p:nvPr/>
          </p:nvSpPr>
          <p:spPr>
            <a:xfrm>
              <a:off x="9611" y="1028"/>
              <a:ext cx="611" cy="67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1" h="676">
                  <a:moveTo>
                    <a:pt x="357" y="134"/>
                  </a:moveTo>
                  <a:cubicBezTo>
                    <a:pt x="347" y="134"/>
                    <a:pt x="317" y="139"/>
                    <a:pt x="267" y="148"/>
                  </a:cubicBezTo>
                  <a:cubicBezTo>
                    <a:pt x="218" y="158"/>
                    <a:pt x="190" y="163"/>
                    <a:pt x="184" y="164"/>
                  </a:cubicBezTo>
                  <a:cubicBezTo>
                    <a:pt x="192" y="304"/>
                    <a:pt x="198" y="406"/>
                    <a:pt x="201" y="471"/>
                  </a:cubicBezTo>
                  <a:cubicBezTo>
                    <a:pt x="254" y="456"/>
                    <a:pt x="291" y="445"/>
                    <a:pt x="311" y="437"/>
                  </a:cubicBezTo>
                  <a:cubicBezTo>
                    <a:pt x="331" y="429"/>
                    <a:pt x="344" y="419"/>
                    <a:pt x="351" y="407"/>
                  </a:cubicBezTo>
                  <a:cubicBezTo>
                    <a:pt x="358" y="394"/>
                    <a:pt x="366" y="363"/>
                    <a:pt x="374" y="315"/>
                  </a:cubicBezTo>
                  <a:cubicBezTo>
                    <a:pt x="382" y="266"/>
                    <a:pt x="386" y="226"/>
                    <a:pt x="386" y="195"/>
                  </a:cubicBezTo>
                  <a:cubicBezTo>
                    <a:pt x="386" y="163"/>
                    <a:pt x="384" y="145"/>
                    <a:pt x="380" y="141"/>
                  </a:cubicBezTo>
                  <a:cubicBezTo>
                    <a:pt x="376" y="136"/>
                    <a:pt x="368" y="134"/>
                    <a:pt x="357" y="134"/>
                  </a:cubicBezTo>
                  <a:close/>
                  <a:moveTo>
                    <a:pt x="411" y="0"/>
                  </a:moveTo>
                  <a:cubicBezTo>
                    <a:pt x="434" y="0"/>
                    <a:pt x="473" y="13"/>
                    <a:pt x="528" y="38"/>
                  </a:cubicBezTo>
                  <a:cubicBezTo>
                    <a:pt x="583" y="64"/>
                    <a:pt x="611" y="89"/>
                    <a:pt x="611" y="112"/>
                  </a:cubicBezTo>
                  <a:cubicBezTo>
                    <a:pt x="611" y="135"/>
                    <a:pt x="603" y="153"/>
                    <a:pt x="588" y="164"/>
                  </a:cubicBezTo>
                  <a:cubicBezTo>
                    <a:pt x="572" y="176"/>
                    <a:pt x="553" y="211"/>
                    <a:pt x="529" y="271"/>
                  </a:cubicBezTo>
                  <a:cubicBezTo>
                    <a:pt x="506" y="331"/>
                    <a:pt x="494" y="369"/>
                    <a:pt x="494" y="384"/>
                  </a:cubicBezTo>
                  <a:cubicBezTo>
                    <a:pt x="494" y="399"/>
                    <a:pt x="495" y="407"/>
                    <a:pt x="496" y="408"/>
                  </a:cubicBezTo>
                  <a:cubicBezTo>
                    <a:pt x="515" y="426"/>
                    <a:pt x="525" y="444"/>
                    <a:pt x="525" y="462"/>
                  </a:cubicBezTo>
                  <a:cubicBezTo>
                    <a:pt x="525" y="481"/>
                    <a:pt x="518" y="494"/>
                    <a:pt x="505" y="503"/>
                  </a:cubicBezTo>
                  <a:cubicBezTo>
                    <a:pt x="492" y="511"/>
                    <a:pt x="451" y="522"/>
                    <a:pt x="382" y="537"/>
                  </a:cubicBezTo>
                  <a:cubicBezTo>
                    <a:pt x="313" y="552"/>
                    <a:pt x="253" y="561"/>
                    <a:pt x="201" y="564"/>
                  </a:cubicBezTo>
                  <a:cubicBezTo>
                    <a:pt x="199" y="584"/>
                    <a:pt x="195" y="607"/>
                    <a:pt x="188" y="635"/>
                  </a:cubicBezTo>
                  <a:cubicBezTo>
                    <a:pt x="181" y="662"/>
                    <a:pt x="163" y="676"/>
                    <a:pt x="133" y="676"/>
                  </a:cubicBezTo>
                  <a:cubicBezTo>
                    <a:pt x="103" y="676"/>
                    <a:pt x="84" y="631"/>
                    <a:pt x="77" y="540"/>
                  </a:cubicBezTo>
                  <a:cubicBezTo>
                    <a:pt x="65" y="385"/>
                    <a:pt x="55" y="282"/>
                    <a:pt x="48" y="232"/>
                  </a:cubicBezTo>
                  <a:cubicBezTo>
                    <a:pt x="40" y="182"/>
                    <a:pt x="30" y="150"/>
                    <a:pt x="18" y="136"/>
                  </a:cubicBezTo>
                  <a:cubicBezTo>
                    <a:pt x="6" y="122"/>
                    <a:pt x="0" y="104"/>
                    <a:pt x="0" y="83"/>
                  </a:cubicBezTo>
                  <a:cubicBezTo>
                    <a:pt x="0" y="61"/>
                    <a:pt x="15" y="51"/>
                    <a:pt x="44" y="51"/>
                  </a:cubicBezTo>
                  <a:cubicBezTo>
                    <a:pt x="73" y="51"/>
                    <a:pt x="105" y="59"/>
                    <a:pt x="141" y="76"/>
                  </a:cubicBezTo>
                  <a:cubicBezTo>
                    <a:pt x="201" y="82"/>
                    <a:pt x="269" y="62"/>
                    <a:pt x="346" y="18"/>
                  </a:cubicBezTo>
                  <a:cubicBezTo>
                    <a:pt x="367" y="6"/>
                    <a:pt x="389" y="0"/>
                    <a:pt x="411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950" y="764"/>
              <a:ext cx="1292" cy="16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2" h="1638">
                  <a:moveTo>
                    <a:pt x="802" y="0"/>
                  </a:moveTo>
                  <a:cubicBezTo>
                    <a:pt x="825" y="0"/>
                    <a:pt x="867" y="17"/>
                    <a:pt x="926" y="50"/>
                  </a:cubicBezTo>
                  <a:cubicBezTo>
                    <a:pt x="986" y="84"/>
                    <a:pt x="1016" y="114"/>
                    <a:pt x="1016" y="139"/>
                  </a:cubicBezTo>
                  <a:cubicBezTo>
                    <a:pt x="1016" y="163"/>
                    <a:pt x="999" y="177"/>
                    <a:pt x="964" y="182"/>
                  </a:cubicBezTo>
                  <a:cubicBezTo>
                    <a:pt x="893" y="191"/>
                    <a:pt x="833" y="203"/>
                    <a:pt x="784" y="218"/>
                  </a:cubicBezTo>
                  <a:cubicBezTo>
                    <a:pt x="735" y="233"/>
                    <a:pt x="648" y="266"/>
                    <a:pt x="523" y="316"/>
                  </a:cubicBezTo>
                  <a:cubicBezTo>
                    <a:pt x="525" y="402"/>
                    <a:pt x="523" y="483"/>
                    <a:pt x="517" y="557"/>
                  </a:cubicBezTo>
                  <a:cubicBezTo>
                    <a:pt x="708" y="529"/>
                    <a:pt x="875" y="494"/>
                    <a:pt x="1016" y="453"/>
                  </a:cubicBezTo>
                  <a:cubicBezTo>
                    <a:pt x="1046" y="445"/>
                    <a:pt x="1082" y="440"/>
                    <a:pt x="1123" y="440"/>
                  </a:cubicBezTo>
                  <a:cubicBezTo>
                    <a:pt x="1165" y="440"/>
                    <a:pt x="1204" y="452"/>
                    <a:pt x="1239" y="475"/>
                  </a:cubicBezTo>
                  <a:cubicBezTo>
                    <a:pt x="1275" y="498"/>
                    <a:pt x="1292" y="524"/>
                    <a:pt x="1292" y="553"/>
                  </a:cubicBezTo>
                  <a:cubicBezTo>
                    <a:pt x="1292" y="582"/>
                    <a:pt x="1274" y="597"/>
                    <a:pt x="1236" y="597"/>
                  </a:cubicBezTo>
                  <a:lnTo>
                    <a:pt x="1165" y="595"/>
                  </a:lnTo>
                  <a:cubicBezTo>
                    <a:pt x="1030" y="595"/>
                    <a:pt x="906" y="601"/>
                    <a:pt x="794" y="612"/>
                  </a:cubicBezTo>
                  <a:cubicBezTo>
                    <a:pt x="835" y="620"/>
                    <a:pt x="863" y="635"/>
                    <a:pt x="880" y="656"/>
                  </a:cubicBezTo>
                  <a:cubicBezTo>
                    <a:pt x="896" y="677"/>
                    <a:pt x="903" y="698"/>
                    <a:pt x="900" y="719"/>
                  </a:cubicBezTo>
                  <a:cubicBezTo>
                    <a:pt x="897" y="740"/>
                    <a:pt x="895" y="775"/>
                    <a:pt x="895" y="823"/>
                  </a:cubicBezTo>
                  <a:lnTo>
                    <a:pt x="897" y="1097"/>
                  </a:lnTo>
                  <a:cubicBezTo>
                    <a:pt x="897" y="1458"/>
                    <a:pt x="869" y="1638"/>
                    <a:pt x="813" y="1638"/>
                  </a:cubicBezTo>
                  <a:cubicBezTo>
                    <a:pt x="788" y="1638"/>
                    <a:pt x="771" y="1618"/>
                    <a:pt x="760" y="1578"/>
                  </a:cubicBezTo>
                  <a:cubicBezTo>
                    <a:pt x="749" y="1538"/>
                    <a:pt x="744" y="1470"/>
                    <a:pt x="745" y="1374"/>
                  </a:cubicBezTo>
                  <a:lnTo>
                    <a:pt x="745" y="958"/>
                  </a:lnTo>
                  <a:cubicBezTo>
                    <a:pt x="745" y="893"/>
                    <a:pt x="742" y="827"/>
                    <a:pt x="734" y="760"/>
                  </a:cubicBezTo>
                  <a:cubicBezTo>
                    <a:pt x="727" y="692"/>
                    <a:pt x="719" y="649"/>
                    <a:pt x="710" y="629"/>
                  </a:cubicBezTo>
                  <a:cubicBezTo>
                    <a:pt x="606" y="649"/>
                    <a:pt x="540" y="657"/>
                    <a:pt x="512" y="653"/>
                  </a:cubicBezTo>
                  <a:cubicBezTo>
                    <a:pt x="500" y="831"/>
                    <a:pt x="465" y="977"/>
                    <a:pt x="406" y="1090"/>
                  </a:cubicBezTo>
                  <a:cubicBezTo>
                    <a:pt x="348" y="1203"/>
                    <a:pt x="278" y="1286"/>
                    <a:pt x="196" y="1341"/>
                  </a:cubicBezTo>
                  <a:cubicBezTo>
                    <a:pt x="115" y="1396"/>
                    <a:pt x="61" y="1423"/>
                    <a:pt x="34" y="1423"/>
                  </a:cubicBezTo>
                  <a:cubicBezTo>
                    <a:pt x="11" y="1423"/>
                    <a:pt x="0" y="1415"/>
                    <a:pt x="0" y="1398"/>
                  </a:cubicBezTo>
                  <a:cubicBezTo>
                    <a:pt x="0" y="1381"/>
                    <a:pt x="12" y="1363"/>
                    <a:pt x="35" y="1345"/>
                  </a:cubicBezTo>
                  <a:cubicBezTo>
                    <a:pt x="82" y="1310"/>
                    <a:pt x="124" y="1271"/>
                    <a:pt x="161" y="1228"/>
                  </a:cubicBezTo>
                  <a:cubicBezTo>
                    <a:pt x="198" y="1185"/>
                    <a:pt x="230" y="1139"/>
                    <a:pt x="257" y="1089"/>
                  </a:cubicBezTo>
                  <a:cubicBezTo>
                    <a:pt x="285" y="1039"/>
                    <a:pt x="308" y="988"/>
                    <a:pt x="326" y="935"/>
                  </a:cubicBezTo>
                  <a:cubicBezTo>
                    <a:pt x="345" y="881"/>
                    <a:pt x="358" y="818"/>
                    <a:pt x="366" y="744"/>
                  </a:cubicBezTo>
                  <a:cubicBezTo>
                    <a:pt x="374" y="671"/>
                    <a:pt x="378" y="597"/>
                    <a:pt x="378" y="521"/>
                  </a:cubicBezTo>
                  <a:cubicBezTo>
                    <a:pt x="378" y="405"/>
                    <a:pt x="371" y="333"/>
                    <a:pt x="358" y="305"/>
                  </a:cubicBezTo>
                  <a:cubicBezTo>
                    <a:pt x="344" y="277"/>
                    <a:pt x="337" y="252"/>
                    <a:pt x="337" y="230"/>
                  </a:cubicBezTo>
                  <a:cubicBezTo>
                    <a:pt x="337" y="209"/>
                    <a:pt x="350" y="198"/>
                    <a:pt x="377" y="198"/>
                  </a:cubicBezTo>
                  <a:cubicBezTo>
                    <a:pt x="404" y="198"/>
                    <a:pt x="440" y="212"/>
                    <a:pt x="484" y="241"/>
                  </a:cubicBezTo>
                  <a:cubicBezTo>
                    <a:pt x="578" y="185"/>
                    <a:pt x="641" y="145"/>
                    <a:pt x="674" y="120"/>
                  </a:cubicBezTo>
                  <a:cubicBezTo>
                    <a:pt x="706" y="95"/>
                    <a:pt x="730" y="68"/>
                    <a:pt x="744" y="41"/>
                  </a:cubicBezTo>
                  <a:cubicBezTo>
                    <a:pt x="759" y="14"/>
                    <a:pt x="778" y="0"/>
                    <a:pt x="80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900545" y="4650105"/>
            <a:ext cx="1309370" cy="1285875"/>
            <a:chOff x="10897" y="4310"/>
            <a:chExt cx="2998" cy="2944"/>
          </a:xfrm>
        </p:grpSpPr>
        <p:grpSp>
          <p:nvGrpSpPr>
            <p:cNvPr id="81" name="组合 80"/>
            <p:cNvGrpSpPr/>
            <p:nvPr/>
          </p:nvGrpSpPr>
          <p:grpSpPr>
            <a:xfrm>
              <a:off x="10897" y="4310"/>
              <a:ext cx="2998" cy="2945"/>
              <a:chOff x="9449" y="813"/>
              <a:chExt cx="1653" cy="1624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9449" y="1248"/>
                <a:ext cx="692" cy="93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92" h="936">
                    <a:moveTo>
                      <a:pt x="414" y="0"/>
                    </a:moveTo>
                    <a:cubicBezTo>
                      <a:pt x="440" y="0"/>
                      <a:pt x="472" y="7"/>
                      <a:pt x="508" y="20"/>
                    </a:cubicBezTo>
                    <a:cubicBezTo>
                      <a:pt x="544" y="33"/>
                      <a:pt x="562" y="49"/>
                      <a:pt x="562" y="67"/>
                    </a:cubicBezTo>
                    <a:cubicBezTo>
                      <a:pt x="562" y="84"/>
                      <a:pt x="550" y="104"/>
                      <a:pt x="526" y="124"/>
                    </a:cubicBezTo>
                    <a:cubicBezTo>
                      <a:pt x="502" y="144"/>
                      <a:pt x="484" y="199"/>
                      <a:pt x="473" y="287"/>
                    </a:cubicBezTo>
                    <a:cubicBezTo>
                      <a:pt x="462" y="375"/>
                      <a:pt x="456" y="494"/>
                      <a:pt x="455" y="642"/>
                    </a:cubicBezTo>
                    <a:cubicBezTo>
                      <a:pt x="566" y="520"/>
                      <a:pt x="635" y="459"/>
                      <a:pt x="661" y="459"/>
                    </a:cubicBezTo>
                    <a:cubicBezTo>
                      <a:pt x="682" y="459"/>
                      <a:pt x="692" y="467"/>
                      <a:pt x="692" y="484"/>
                    </a:cubicBezTo>
                    <a:cubicBezTo>
                      <a:pt x="692" y="500"/>
                      <a:pt x="685" y="512"/>
                      <a:pt x="669" y="518"/>
                    </a:cubicBezTo>
                    <a:cubicBezTo>
                      <a:pt x="621" y="592"/>
                      <a:pt x="570" y="666"/>
                      <a:pt x="516" y="739"/>
                    </a:cubicBezTo>
                    <a:cubicBezTo>
                      <a:pt x="461" y="812"/>
                      <a:pt x="432" y="853"/>
                      <a:pt x="429" y="863"/>
                    </a:cubicBezTo>
                    <a:cubicBezTo>
                      <a:pt x="412" y="911"/>
                      <a:pt x="390" y="936"/>
                      <a:pt x="363" y="936"/>
                    </a:cubicBezTo>
                    <a:cubicBezTo>
                      <a:pt x="335" y="936"/>
                      <a:pt x="311" y="915"/>
                      <a:pt x="290" y="874"/>
                    </a:cubicBezTo>
                    <a:cubicBezTo>
                      <a:pt x="270" y="833"/>
                      <a:pt x="260" y="802"/>
                      <a:pt x="260" y="781"/>
                    </a:cubicBezTo>
                    <a:cubicBezTo>
                      <a:pt x="260" y="760"/>
                      <a:pt x="265" y="744"/>
                      <a:pt x="275" y="732"/>
                    </a:cubicBezTo>
                    <a:cubicBezTo>
                      <a:pt x="285" y="721"/>
                      <a:pt x="296" y="701"/>
                      <a:pt x="306" y="674"/>
                    </a:cubicBezTo>
                    <a:cubicBezTo>
                      <a:pt x="317" y="646"/>
                      <a:pt x="323" y="617"/>
                      <a:pt x="326" y="587"/>
                    </a:cubicBezTo>
                    <a:cubicBezTo>
                      <a:pt x="328" y="557"/>
                      <a:pt x="331" y="495"/>
                      <a:pt x="334" y="402"/>
                    </a:cubicBezTo>
                    <a:cubicBezTo>
                      <a:pt x="337" y="308"/>
                      <a:pt x="339" y="251"/>
                      <a:pt x="339" y="231"/>
                    </a:cubicBezTo>
                    <a:cubicBezTo>
                      <a:pt x="339" y="210"/>
                      <a:pt x="339" y="200"/>
                      <a:pt x="339" y="200"/>
                    </a:cubicBezTo>
                    <a:cubicBezTo>
                      <a:pt x="339" y="200"/>
                      <a:pt x="322" y="208"/>
                      <a:pt x="287" y="223"/>
                    </a:cubicBezTo>
                    <a:cubicBezTo>
                      <a:pt x="252" y="239"/>
                      <a:pt x="227" y="250"/>
                      <a:pt x="213" y="258"/>
                    </a:cubicBezTo>
                    <a:cubicBezTo>
                      <a:pt x="199" y="266"/>
                      <a:pt x="176" y="269"/>
                      <a:pt x="142" y="269"/>
                    </a:cubicBezTo>
                    <a:cubicBezTo>
                      <a:pt x="109" y="269"/>
                      <a:pt x="77" y="260"/>
                      <a:pt x="46" y="242"/>
                    </a:cubicBezTo>
                    <a:cubicBezTo>
                      <a:pt x="15" y="223"/>
                      <a:pt x="0" y="206"/>
                      <a:pt x="0" y="190"/>
                    </a:cubicBezTo>
                    <a:cubicBezTo>
                      <a:pt x="0" y="165"/>
                      <a:pt x="21" y="153"/>
                      <a:pt x="64" y="152"/>
                    </a:cubicBezTo>
                    <a:cubicBezTo>
                      <a:pt x="106" y="151"/>
                      <a:pt x="155" y="139"/>
                      <a:pt x="209" y="117"/>
                    </a:cubicBezTo>
                    <a:cubicBezTo>
                      <a:pt x="264" y="94"/>
                      <a:pt x="297" y="76"/>
                      <a:pt x="307" y="65"/>
                    </a:cubicBezTo>
                    <a:cubicBezTo>
                      <a:pt x="352" y="22"/>
                      <a:pt x="388" y="0"/>
                      <a:pt x="414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9976" y="813"/>
                <a:ext cx="1127" cy="162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27" h="1625">
                    <a:moveTo>
                      <a:pt x="670" y="0"/>
                    </a:moveTo>
                    <a:cubicBezTo>
                      <a:pt x="691" y="0"/>
                      <a:pt x="730" y="17"/>
                      <a:pt x="787" y="51"/>
                    </a:cubicBezTo>
                    <a:cubicBezTo>
                      <a:pt x="844" y="86"/>
                      <a:pt x="873" y="115"/>
                      <a:pt x="873" y="138"/>
                    </a:cubicBezTo>
                    <a:cubicBezTo>
                      <a:pt x="873" y="161"/>
                      <a:pt x="849" y="176"/>
                      <a:pt x="800" y="184"/>
                    </a:cubicBezTo>
                    <a:cubicBezTo>
                      <a:pt x="738" y="194"/>
                      <a:pt x="665" y="218"/>
                      <a:pt x="579" y="254"/>
                    </a:cubicBezTo>
                    <a:cubicBezTo>
                      <a:pt x="494" y="291"/>
                      <a:pt x="437" y="314"/>
                      <a:pt x="408" y="325"/>
                    </a:cubicBezTo>
                    <a:cubicBezTo>
                      <a:pt x="408" y="410"/>
                      <a:pt x="407" y="482"/>
                      <a:pt x="406" y="542"/>
                    </a:cubicBezTo>
                    <a:cubicBezTo>
                      <a:pt x="546" y="514"/>
                      <a:pt x="690" y="482"/>
                      <a:pt x="836" y="446"/>
                    </a:cubicBezTo>
                    <a:cubicBezTo>
                      <a:pt x="877" y="433"/>
                      <a:pt x="918" y="427"/>
                      <a:pt x="960" y="427"/>
                    </a:cubicBezTo>
                    <a:cubicBezTo>
                      <a:pt x="1002" y="427"/>
                      <a:pt x="1041" y="437"/>
                      <a:pt x="1075" y="456"/>
                    </a:cubicBezTo>
                    <a:cubicBezTo>
                      <a:pt x="1110" y="475"/>
                      <a:pt x="1127" y="496"/>
                      <a:pt x="1127" y="518"/>
                    </a:cubicBezTo>
                    <a:cubicBezTo>
                      <a:pt x="1127" y="551"/>
                      <a:pt x="1094" y="569"/>
                      <a:pt x="1029" y="572"/>
                    </a:cubicBezTo>
                    <a:cubicBezTo>
                      <a:pt x="890" y="580"/>
                      <a:pt x="772" y="590"/>
                      <a:pt x="675" y="602"/>
                    </a:cubicBezTo>
                    <a:cubicBezTo>
                      <a:pt x="700" y="600"/>
                      <a:pt x="722" y="607"/>
                      <a:pt x="741" y="621"/>
                    </a:cubicBezTo>
                    <a:cubicBezTo>
                      <a:pt x="760" y="636"/>
                      <a:pt x="769" y="651"/>
                      <a:pt x="769" y="669"/>
                    </a:cubicBezTo>
                    <a:cubicBezTo>
                      <a:pt x="769" y="686"/>
                      <a:pt x="767" y="704"/>
                      <a:pt x="763" y="721"/>
                    </a:cubicBezTo>
                    <a:cubicBezTo>
                      <a:pt x="758" y="739"/>
                      <a:pt x="756" y="773"/>
                      <a:pt x="756" y="825"/>
                    </a:cubicBezTo>
                    <a:cubicBezTo>
                      <a:pt x="878" y="871"/>
                      <a:pt x="954" y="908"/>
                      <a:pt x="984" y="937"/>
                    </a:cubicBezTo>
                    <a:cubicBezTo>
                      <a:pt x="1014" y="966"/>
                      <a:pt x="1029" y="993"/>
                      <a:pt x="1029" y="1017"/>
                    </a:cubicBezTo>
                    <a:cubicBezTo>
                      <a:pt x="1029" y="1041"/>
                      <a:pt x="1024" y="1059"/>
                      <a:pt x="1014" y="1072"/>
                    </a:cubicBezTo>
                    <a:cubicBezTo>
                      <a:pt x="1003" y="1085"/>
                      <a:pt x="991" y="1092"/>
                      <a:pt x="975" y="1092"/>
                    </a:cubicBezTo>
                    <a:cubicBezTo>
                      <a:pt x="947" y="1092"/>
                      <a:pt x="876" y="1049"/>
                      <a:pt x="760" y="962"/>
                    </a:cubicBezTo>
                    <a:cubicBezTo>
                      <a:pt x="762" y="1131"/>
                      <a:pt x="761" y="1267"/>
                      <a:pt x="756" y="1370"/>
                    </a:cubicBezTo>
                    <a:cubicBezTo>
                      <a:pt x="751" y="1474"/>
                      <a:pt x="743" y="1542"/>
                      <a:pt x="733" y="1575"/>
                    </a:cubicBezTo>
                    <a:cubicBezTo>
                      <a:pt x="722" y="1608"/>
                      <a:pt x="707" y="1625"/>
                      <a:pt x="685" y="1625"/>
                    </a:cubicBezTo>
                    <a:cubicBezTo>
                      <a:pt x="657" y="1625"/>
                      <a:pt x="640" y="1596"/>
                      <a:pt x="634" y="1538"/>
                    </a:cubicBezTo>
                    <a:cubicBezTo>
                      <a:pt x="628" y="1480"/>
                      <a:pt x="625" y="1310"/>
                      <a:pt x="625" y="1028"/>
                    </a:cubicBezTo>
                    <a:lnTo>
                      <a:pt x="623" y="888"/>
                    </a:lnTo>
                    <a:cubicBezTo>
                      <a:pt x="569" y="851"/>
                      <a:pt x="542" y="824"/>
                      <a:pt x="542" y="805"/>
                    </a:cubicBezTo>
                    <a:cubicBezTo>
                      <a:pt x="542" y="787"/>
                      <a:pt x="552" y="777"/>
                      <a:pt x="572" y="777"/>
                    </a:cubicBezTo>
                    <a:cubicBezTo>
                      <a:pt x="593" y="777"/>
                      <a:pt x="608" y="780"/>
                      <a:pt x="619" y="787"/>
                    </a:cubicBezTo>
                    <a:cubicBezTo>
                      <a:pt x="616" y="704"/>
                      <a:pt x="603" y="649"/>
                      <a:pt x="583" y="623"/>
                    </a:cubicBezTo>
                    <a:cubicBezTo>
                      <a:pt x="526" y="631"/>
                      <a:pt x="482" y="635"/>
                      <a:pt x="451" y="635"/>
                    </a:cubicBezTo>
                    <a:cubicBezTo>
                      <a:pt x="421" y="635"/>
                      <a:pt x="405" y="633"/>
                      <a:pt x="405" y="631"/>
                    </a:cubicBezTo>
                    <a:cubicBezTo>
                      <a:pt x="398" y="814"/>
                      <a:pt x="376" y="961"/>
                      <a:pt x="340" y="1073"/>
                    </a:cubicBezTo>
                    <a:cubicBezTo>
                      <a:pt x="303" y="1185"/>
                      <a:pt x="248" y="1278"/>
                      <a:pt x="175" y="1352"/>
                    </a:cubicBezTo>
                    <a:cubicBezTo>
                      <a:pt x="102" y="1426"/>
                      <a:pt x="53" y="1463"/>
                      <a:pt x="28" y="1463"/>
                    </a:cubicBezTo>
                    <a:cubicBezTo>
                      <a:pt x="9" y="1463"/>
                      <a:pt x="0" y="1455"/>
                      <a:pt x="0" y="1439"/>
                    </a:cubicBezTo>
                    <a:cubicBezTo>
                      <a:pt x="0" y="1422"/>
                      <a:pt x="8" y="1404"/>
                      <a:pt x="24" y="1384"/>
                    </a:cubicBezTo>
                    <a:cubicBezTo>
                      <a:pt x="128" y="1259"/>
                      <a:pt x="194" y="1132"/>
                      <a:pt x="223" y="1003"/>
                    </a:cubicBezTo>
                    <a:cubicBezTo>
                      <a:pt x="251" y="875"/>
                      <a:pt x="265" y="736"/>
                      <a:pt x="265" y="588"/>
                    </a:cubicBezTo>
                    <a:cubicBezTo>
                      <a:pt x="265" y="440"/>
                      <a:pt x="258" y="353"/>
                      <a:pt x="243" y="329"/>
                    </a:cubicBezTo>
                    <a:cubicBezTo>
                      <a:pt x="228" y="304"/>
                      <a:pt x="220" y="282"/>
                      <a:pt x="220" y="261"/>
                    </a:cubicBezTo>
                    <a:cubicBezTo>
                      <a:pt x="220" y="240"/>
                      <a:pt x="233" y="230"/>
                      <a:pt x="258" y="230"/>
                    </a:cubicBezTo>
                    <a:cubicBezTo>
                      <a:pt x="283" y="230"/>
                      <a:pt x="314" y="238"/>
                      <a:pt x="351" y="254"/>
                    </a:cubicBezTo>
                    <a:cubicBezTo>
                      <a:pt x="431" y="210"/>
                      <a:pt x="494" y="169"/>
                      <a:pt x="540" y="131"/>
                    </a:cubicBezTo>
                    <a:cubicBezTo>
                      <a:pt x="586" y="94"/>
                      <a:pt x="614" y="63"/>
                      <a:pt x="624" y="38"/>
                    </a:cubicBezTo>
                    <a:cubicBezTo>
                      <a:pt x="633" y="13"/>
                      <a:pt x="649" y="0"/>
                      <a:pt x="670" y="0"/>
                    </a:cubicBezTo>
                    <a:close/>
                  </a:path>
                </a:pathLst>
              </a:custGeom>
              <a:solidFill>
                <a:schemeClr val="tx1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9763" y="815"/>
                <a:ext cx="302" cy="241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2" h="241">
                    <a:moveTo>
                      <a:pt x="59" y="0"/>
                    </a:moveTo>
                    <a:cubicBezTo>
                      <a:pt x="115" y="0"/>
                      <a:pt x="170" y="12"/>
                      <a:pt x="223" y="37"/>
                    </a:cubicBezTo>
                    <a:cubicBezTo>
                      <a:pt x="276" y="61"/>
                      <a:pt x="302" y="99"/>
                      <a:pt x="302" y="151"/>
                    </a:cubicBezTo>
                    <a:cubicBezTo>
                      <a:pt x="302" y="175"/>
                      <a:pt x="295" y="196"/>
                      <a:pt x="280" y="214"/>
                    </a:cubicBezTo>
                    <a:cubicBezTo>
                      <a:pt x="266" y="232"/>
                      <a:pt x="245" y="241"/>
                      <a:pt x="219" y="241"/>
                    </a:cubicBezTo>
                    <a:cubicBezTo>
                      <a:pt x="193" y="241"/>
                      <a:pt x="150" y="211"/>
                      <a:pt x="90" y="151"/>
                    </a:cubicBezTo>
                    <a:cubicBezTo>
                      <a:pt x="30" y="91"/>
                      <a:pt x="0" y="52"/>
                      <a:pt x="0" y="32"/>
                    </a:cubicBezTo>
                    <a:cubicBezTo>
                      <a:pt x="0" y="11"/>
                      <a:pt x="20" y="0"/>
                      <a:pt x="59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12796" y="5703"/>
              <a:ext cx="943" cy="61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7" h="535">
                  <a:moveTo>
                    <a:pt x="52" y="0"/>
                  </a:moveTo>
                  <a:cubicBezTo>
                    <a:pt x="86" y="0"/>
                    <a:pt x="113" y="5"/>
                    <a:pt x="131" y="16"/>
                  </a:cubicBezTo>
                  <a:lnTo>
                    <a:pt x="131" y="7"/>
                  </a:lnTo>
                  <a:lnTo>
                    <a:pt x="148" y="34"/>
                  </a:lnTo>
                  <a:lnTo>
                    <a:pt x="254" y="49"/>
                  </a:lnTo>
                  <a:lnTo>
                    <a:pt x="360" y="49"/>
                  </a:lnTo>
                  <a:lnTo>
                    <a:pt x="364" y="49"/>
                  </a:lnTo>
                  <a:lnTo>
                    <a:pt x="364" y="50"/>
                  </a:lnTo>
                  <a:cubicBezTo>
                    <a:pt x="364" y="60"/>
                    <a:pt x="364" y="70"/>
                    <a:pt x="364" y="81"/>
                  </a:cubicBezTo>
                  <a:cubicBezTo>
                    <a:pt x="571" y="158"/>
                    <a:pt x="700" y="222"/>
                    <a:pt x="751" y="272"/>
                  </a:cubicBezTo>
                  <a:cubicBezTo>
                    <a:pt x="802" y="321"/>
                    <a:pt x="827" y="367"/>
                    <a:pt x="827" y="407"/>
                  </a:cubicBezTo>
                  <a:cubicBezTo>
                    <a:pt x="827" y="448"/>
                    <a:pt x="818" y="479"/>
                    <a:pt x="801" y="502"/>
                  </a:cubicBezTo>
                  <a:cubicBezTo>
                    <a:pt x="784" y="524"/>
                    <a:pt x="762" y="535"/>
                    <a:pt x="736" y="535"/>
                  </a:cubicBezTo>
                  <a:cubicBezTo>
                    <a:pt x="688" y="535"/>
                    <a:pt x="567" y="461"/>
                    <a:pt x="370" y="314"/>
                  </a:cubicBezTo>
                  <a:lnTo>
                    <a:pt x="370" y="335"/>
                  </a:lnTo>
                  <a:lnTo>
                    <a:pt x="360" y="321"/>
                  </a:lnTo>
                  <a:lnTo>
                    <a:pt x="254" y="245"/>
                  </a:lnTo>
                  <a:lnTo>
                    <a:pt x="148" y="200"/>
                  </a:lnTo>
                  <a:lnTo>
                    <a:pt x="138" y="198"/>
                  </a:lnTo>
                  <a:lnTo>
                    <a:pt x="138" y="188"/>
                  </a:lnTo>
                  <a:cubicBezTo>
                    <a:pt x="46" y="126"/>
                    <a:pt x="0" y="79"/>
                    <a:pt x="0" y="47"/>
                  </a:cubicBezTo>
                  <a:cubicBezTo>
                    <a:pt x="0" y="16"/>
                    <a:pt x="17" y="0"/>
                    <a:pt x="5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0068560" y="2004060"/>
            <a:ext cx="1206500" cy="1198880"/>
            <a:chOff x="8951" y="240"/>
            <a:chExt cx="1566" cy="1599"/>
          </a:xfrm>
        </p:grpSpPr>
        <p:sp>
          <p:nvSpPr>
            <p:cNvPr id="87" name="文本框 86"/>
            <p:cNvSpPr txBox="1"/>
            <p:nvPr/>
          </p:nvSpPr>
          <p:spPr>
            <a:xfrm>
              <a:off x="8951" y="985"/>
              <a:ext cx="1567" cy="85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7" h="855">
                  <a:moveTo>
                    <a:pt x="1030" y="0"/>
                  </a:moveTo>
                  <a:cubicBezTo>
                    <a:pt x="1067" y="0"/>
                    <a:pt x="1095" y="5"/>
                    <a:pt x="1116" y="16"/>
                  </a:cubicBezTo>
                  <a:cubicBezTo>
                    <a:pt x="1136" y="27"/>
                    <a:pt x="1146" y="41"/>
                    <a:pt x="1146" y="59"/>
                  </a:cubicBezTo>
                  <a:cubicBezTo>
                    <a:pt x="1146" y="86"/>
                    <a:pt x="1122" y="106"/>
                    <a:pt x="1074" y="118"/>
                  </a:cubicBezTo>
                  <a:cubicBezTo>
                    <a:pt x="1026" y="131"/>
                    <a:pt x="936" y="149"/>
                    <a:pt x="805" y="171"/>
                  </a:cubicBezTo>
                  <a:cubicBezTo>
                    <a:pt x="832" y="175"/>
                    <a:pt x="854" y="185"/>
                    <a:pt x="871" y="203"/>
                  </a:cubicBezTo>
                  <a:cubicBezTo>
                    <a:pt x="889" y="221"/>
                    <a:pt x="897" y="239"/>
                    <a:pt x="897" y="257"/>
                  </a:cubicBezTo>
                  <a:cubicBezTo>
                    <a:pt x="897" y="276"/>
                    <a:pt x="895" y="294"/>
                    <a:pt x="890" y="313"/>
                  </a:cubicBezTo>
                  <a:cubicBezTo>
                    <a:pt x="876" y="363"/>
                    <a:pt x="869" y="423"/>
                    <a:pt x="869" y="492"/>
                  </a:cubicBezTo>
                  <a:cubicBezTo>
                    <a:pt x="869" y="561"/>
                    <a:pt x="875" y="606"/>
                    <a:pt x="887" y="627"/>
                  </a:cubicBezTo>
                  <a:cubicBezTo>
                    <a:pt x="900" y="648"/>
                    <a:pt x="922" y="664"/>
                    <a:pt x="953" y="674"/>
                  </a:cubicBezTo>
                  <a:cubicBezTo>
                    <a:pt x="984" y="684"/>
                    <a:pt x="1022" y="689"/>
                    <a:pt x="1067" y="689"/>
                  </a:cubicBezTo>
                  <a:cubicBezTo>
                    <a:pt x="1112" y="689"/>
                    <a:pt x="1166" y="685"/>
                    <a:pt x="1228" y="676"/>
                  </a:cubicBezTo>
                  <a:cubicBezTo>
                    <a:pt x="1289" y="668"/>
                    <a:pt x="1332" y="649"/>
                    <a:pt x="1356" y="618"/>
                  </a:cubicBezTo>
                  <a:cubicBezTo>
                    <a:pt x="1380" y="588"/>
                    <a:pt x="1410" y="505"/>
                    <a:pt x="1445" y="368"/>
                  </a:cubicBezTo>
                  <a:cubicBezTo>
                    <a:pt x="1454" y="342"/>
                    <a:pt x="1468" y="329"/>
                    <a:pt x="1488" y="329"/>
                  </a:cubicBezTo>
                  <a:cubicBezTo>
                    <a:pt x="1508" y="329"/>
                    <a:pt x="1518" y="354"/>
                    <a:pt x="1518" y="404"/>
                  </a:cubicBezTo>
                  <a:cubicBezTo>
                    <a:pt x="1518" y="454"/>
                    <a:pt x="1522" y="498"/>
                    <a:pt x="1528" y="537"/>
                  </a:cubicBezTo>
                  <a:cubicBezTo>
                    <a:pt x="1535" y="576"/>
                    <a:pt x="1543" y="603"/>
                    <a:pt x="1553" y="617"/>
                  </a:cubicBezTo>
                  <a:cubicBezTo>
                    <a:pt x="1562" y="632"/>
                    <a:pt x="1567" y="647"/>
                    <a:pt x="1567" y="663"/>
                  </a:cubicBezTo>
                  <a:cubicBezTo>
                    <a:pt x="1567" y="716"/>
                    <a:pt x="1526" y="761"/>
                    <a:pt x="1443" y="799"/>
                  </a:cubicBezTo>
                  <a:cubicBezTo>
                    <a:pt x="1360" y="836"/>
                    <a:pt x="1267" y="855"/>
                    <a:pt x="1165" y="855"/>
                  </a:cubicBezTo>
                  <a:cubicBezTo>
                    <a:pt x="993" y="855"/>
                    <a:pt x="877" y="823"/>
                    <a:pt x="819" y="758"/>
                  </a:cubicBezTo>
                  <a:cubicBezTo>
                    <a:pt x="761" y="694"/>
                    <a:pt x="735" y="623"/>
                    <a:pt x="742" y="544"/>
                  </a:cubicBezTo>
                  <a:cubicBezTo>
                    <a:pt x="750" y="443"/>
                    <a:pt x="755" y="362"/>
                    <a:pt x="755" y="301"/>
                  </a:cubicBezTo>
                  <a:cubicBezTo>
                    <a:pt x="755" y="240"/>
                    <a:pt x="751" y="202"/>
                    <a:pt x="744" y="189"/>
                  </a:cubicBezTo>
                  <a:lnTo>
                    <a:pt x="583" y="221"/>
                  </a:lnTo>
                  <a:cubicBezTo>
                    <a:pt x="631" y="246"/>
                    <a:pt x="654" y="269"/>
                    <a:pt x="654" y="289"/>
                  </a:cubicBezTo>
                  <a:cubicBezTo>
                    <a:pt x="654" y="309"/>
                    <a:pt x="649" y="326"/>
                    <a:pt x="637" y="340"/>
                  </a:cubicBezTo>
                  <a:cubicBezTo>
                    <a:pt x="625" y="354"/>
                    <a:pt x="607" y="383"/>
                    <a:pt x="584" y="427"/>
                  </a:cubicBezTo>
                  <a:cubicBezTo>
                    <a:pt x="528" y="524"/>
                    <a:pt x="444" y="605"/>
                    <a:pt x="331" y="669"/>
                  </a:cubicBezTo>
                  <a:cubicBezTo>
                    <a:pt x="218" y="733"/>
                    <a:pt x="125" y="764"/>
                    <a:pt x="51" y="764"/>
                  </a:cubicBezTo>
                  <a:cubicBezTo>
                    <a:pt x="17" y="764"/>
                    <a:pt x="0" y="756"/>
                    <a:pt x="0" y="738"/>
                  </a:cubicBezTo>
                  <a:cubicBezTo>
                    <a:pt x="0" y="721"/>
                    <a:pt x="13" y="707"/>
                    <a:pt x="38" y="696"/>
                  </a:cubicBezTo>
                  <a:cubicBezTo>
                    <a:pt x="135" y="653"/>
                    <a:pt x="209" y="612"/>
                    <a:pt x="260" y="573"/>
                  </a:cubicBezTo>
                  <a:cubicBezTo>
                    <a:pt x="311" y="533"/>
                    <a:pt x="356" y="490"/>
                    <a:pt x="393" y="441"/>
                  </a:cubicBezTo>
                  <a:cubicBezTo>
                    <a:pt x="431" y="393"/>
                    <a:pt x="458" y="353"/>
                    <a:pt x="473" y="321"/>
                  </a:cubicBezTo>
                  <a:cubicBezTo>
                    <a:pt x="488" y="288"/>
                    <a:pt x="495" y="266"/>
                    <a:pt x="495" y="252"/>
                  </a:cubicBezTo>
                  <a:cubicBezTo>
                    <a:pt x="495" y="247"/>
                    <a:pt x="495" y="243"/>
                    <a:pt x="495" y="241"/>
                  </a:cubicBezTo>
                  <a:lnTo>
                    <a:pt x="495" y="240"/>
                  </a:lnTo>
                  <a:lnTo>
                    <a:pt x="497" y="239"/>
                  </a:lnTo>
                  <a:cubicBezTo>
                    <a:pt x="496" y="237"/>
                    <a:pt x="496" y="237"/>
                    <a:pt x="495" y="239"/>
                  </a:cubicBezTo>
                  <a:lnTo>
                    <a:pt x="495" y="240"/>
                  </a:lnTo>
                  <a:lnTo>
                    <a:pt x="472" y="244"/>
                  </a:lnTo>
                  <a:cubicBezTo>
                    <a:pt x="447" y="249"/>
                    <a:pt x="421" y="251"/>
                    <a:pt x="394" y="251"/>
                  </a:cubicBezTo>
                  <a:cubicBezTo>
                    <a:pt x="358" y="251"/>
                    <a:pt x="327" y="245"/>
                    <a:pt x="301" y="235"/>
                  </a:cubicBezTo>
                  <a:cubicBezTo>
                    <a:pt x="275" y="224"/>
                    <a:pt x="262" y="208"/>
                    <a:pt x="262" y="187"/>
                  </a:cubicBezTo>
                  <a:cubicBezTo>
                    <a:pt x="262" y="167"/>
                    <a:pt x="275" y="155"/>
                    <a:pt x="302" y="152"/>
                  </a:cubicBezTo>
                  <a:cubicBezTo>
                    <a:pt x="330" y="149"/>
                    <a:pt x="409" y="133"/>
                    <a:pt x="539" y="106"/>
                  </a:cubicBezTo>
                  <a:cubicBezTo>
                    <a:pt x="669" y="78"/>
                    <a:pt x="755" y="59"/>
                    <a:pt x="795" y="48"/>
                  </a:cubicBezTo>
                  <a:cubicBezTo>
                    <a:pt x="915" y="16"/>
                    <a:pt x="994" y="0"/>
                    <a:pt x="1030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529" y="240"/>
              <a:ext cx="314" cy="2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4" h="239">
                  <a:moveTo>
                    <a:pt x="47" y="0"/>
                  </a:moveTo>
                  <a:cubicBezTo>
                    <a:pt x="119" y="0"/>
                    <a:pt x="181" y="10"/>
                    <a:pt x="234" y="29"/>
                  </a:cubicBezTo>
                  <a:cubicBezTo>
                    <a:pt x="287" y="49"/>
                    <a:pt x="314" y="89"/>
                    <a:pt x="314" y="149"/>
                  </a:cubicBezTo>
                  <a:cubicBezTo>
                    <a:pt x="314" y="209"/>
                    <a:pt x="292" y="239"/>
                    <a:pt x="249" y="239"/>
                  </a:cubicBezTo>
                  <a:cubicBezTo>
                    <a:pt x="229" y="239"/>
                    <a:pt x="207" y="231"/>
                    <a:pt x="183" y="213"/>
                  </a:cubicBezTo>
                  <a:cubicBezTo>
                    <a:pt x="158" y="195"/>
                    <a:pt x="131" y="173"/>
                    <a:pt x="101" y="146"/>
                  </a:cubicBezTo>
                  <a:cubicBezTo>
                    <a:pt x="71" y="120"/>
                    <a:pt x="47" y="96"/>
                    <a:pt x="28" y="76"/>
                  </a:cubicBezTo>
                  <a:cubicBezTo>
                    <a:pt x="9" y="56"/>
                    <a:pt x="0" y="38"/>
                    <a:pt x="0" y="23"/>
                  </a:cubicBezTo>
                  <a:cubicBezTo>
                    <a:pt x="0" y="8"/>
                    <a:pt x="16" y="0"/>
                    <a:pt x="4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9079" y="428"/>
              <a:ext cx="1304" cy="5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505">
                  <a:moveTo>
                    <a:pt x="1060" y="0"/>
                  </a:moveTo>
                  <a:cubicBezTo>
                    <a:pt x="1094" y="0"/>
                    <a:pt x="1144" y="24"/>
                    <a:pt x="1208" y="72"/>
                  </a:cubicBezTo>
                  <a:cubicBezTo>
                    <a:pt x="1272" y="120"/>
                    <a:pt x="1304" y="160"/>
                    <a:pt x="1304" y="193"/>
                  </a:cubicBezTo>
                  <a:cubicBezTo>
                    <a:pt x="1304" y="227"/>
                    <a:pt x="1278" y="243"/>
                    <a:pt x="1225" y="243"/>
                  </a:cubicBezTo>
                  <a:cubicBezTo>
                    <a:pt x="1211" y="243"/>
                    <a:pt x="1183" y="250"/>
                    <a:pt x="1144" y="264"/>
                  </a:cubicBezTo>
                  <a:cubicBezTo>
                    <a:pt x="1104" y="278"/>
                    <a:pt x="1071" y="293"/>
                    <a:pt x="1044" y="308"/>
                  </a:cubicBezTo>
                  <a:cubicBezTo>
                    <a:pt x="1017" y="324"/>
                    <a:pt x="995" y="332"/>
                    <a:pt x="979" y="332"/>
                  </a:cubicBezTo>
                  <a:cubicBezTo>
                    <a:pt x="962" y="332"/>
                    <a:pt x="954" y="324"/>
                    <a:pt x="954" y="309"/>
                  </a:cubicBezTo>
                  <a:cubicBezTo>
                    <a:pt x="954" y="294"/>
                    <a:pt x="966" y="266"/>
                    <a:pt x="989" y="224"/>
                  </a:cubicBezTo>
                  <a:cubicBezTo>
                    <a:pt x="1012" y="182"/>
                    <a:pt x="1024" y="157"/>
                    <a:pt x="1024" y="148"/>
                  </a:cubicBezTo>
                  <a:cubicBezTo>
                    <a:pt x="1024" y="140"/>
                    <a:pt x="1018" y="136"/>
                    <a:pt x="1007" y="136"/>
                  </a:cubicBezTo>
                  <a:cubicBezTo>
                    <a:pt x="979" y="136"/>
                    <a:pt x="916" y="143"/>
                    <a:pt x="818" y="158"/>
                  </a:cubicBezTo>
                  <a:cubicBezTo>
                    <a:pt x="720" y="172"/>
                    <a:pt x="602" y="194"/>
                    <a:pt x="464" y="222"/>
                  </a:cubicBezTo>
                  <a:cubicBezTo>
                    <a:pt x="326" y="251"/>
                    <a:pt x="247" y="264"/>
                    <a:pt x="227" y="262"/>
                  </a:cubicBezTo>
                  <a:cubicBezTo>
                    <a:pt x="219" y="297"/>
                    <a:pt x="199" y="347"/>
                    <a:pt x="167" y="410"/>
                  </a:cubicBezTo>
                  <a:cubicBezTo>
                    <a:pt x="136" y="473"/>
                    <a:pt x="105" y="505"/>
                    <a:pt x="75" y="505"/>
                  </a:cubicBezTo>
                  <a:cubicBezTo>
                    <a:pt x="58" y="505"/>
                    <a:pt x="41" y="494"/>
                    <a:pt x="24" y="471"/>
                  </a:cubicBezTo>
                  <a:cubicBezTo>
                    <a:pt x="8" y="449"/>
                    <a:pt x="0" y="423"/>
                    <a:pt x="0" y="395"/>
                  </a:cubicBezTo>
                  <a:cubicBezTo>
                    <a:pt x="0" y="366"/>
                    <a:pt x="8" y="341"/>
                    <a:pt x="24" y="321"/>
                  </a:cubicBezTo>
                  <a:cubicBezTo>
                    <a:pt x="59" y="271"/>
                    <a:pt x="86" y="211"/>
                    <a:pt x="104" y="142"/>
                  </a:cubicBezTo>
                  <a:cubicBezTo>
                    <a:pt x="114" y="105"/>
                    <a:pt x="130" y="87"/>
                    <a:pt x="152" y="87"/>
                  </a:cubicBezTo>
                  <a:cubicBezTo>
                    <a:pt x="174" y="87"/>
                    <a:pt x="196" y="114"/>
                    <a:pt x="220" y="169"/>
                  </a:cubicBezTo>
                  <a:cubicBezTo>
                    <a:pt x="263" y="152"/>
                    <a:pt x="372" y="128"/>
                    <a:pt x="548" y="96"/>
                  </a:cubicBezTo>
                  <a:cubicBezTo>
                    <a:pt x="823" y="47"/>
                    <a:pt x="973" y="19"/>
                    <a:pt x="998" y="11"/>
                  </a:cubicBezTo>
                  <a:cubicBezTo>
                    <a:pt x="1024" y="4"/>
                    <a:pt x="1044" y="0"/>
                    <a:pt x="106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9390" y="757"/>
              <a:ext cx="530" cy="20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204">
                  <a:moveTo>
                    <a:pt x="403" y="0"/>
                  </a:moveTo>
                  <a:cubicBezTo>
                    <a:pt x="436" y="0"/>
                    <a:pt x="465" y="6"/>
                    <a:pt x="491" y="18"/>
                  </a:cubicBezTo>
                  <a:cubicBezTo>
                    <a:pt x="517" y="30"/>
                    <a:pt x="530" y="46"/>
                    <a:pt x="530" y="66"/>
                  </a:cubicBezTo>
                  <a:cubicBezTo>
                    <a:pt x="530" y="86"/>
                    <a:pt x="517" y="103"/>
                    <a:pt x="492" y="116"/>
                  </a:cubicBezTo>
                  <a:cubicBezTo>
                    <a:pt x="467" y="130"/>
                    <a:pt x="410" y="148"/>
                    <a:pt x="323" y="170"/>
                  </a:cubicBezTo>
                  <a:cubicBezTo>
                    <a:pt x="236" y="192"/>
                    <a:pt x="174" y="204"/>
                    <a:pt x="136" y="204"/>
                  </a:cubicBezTo>
                  <a:cubicBezTo>
                    <a:pt x="99" y="204"/>
                    <a:pt x="67" y="197"/>
                    <a:pt x="40" y="183"/>
                  </a:cubicBezTo>
                  <a:cubicBezTo>
                    <a:pt x="13" y="169"/>
                    <a:pt x="0" y="154"/>
                    <a:pt x="0" y="137"/>
                  </a:cubicBezTo>
                  <a:cubicBezTo>
                    <a:pt x="0" y="121"/>
                    <a:pt x="11" y="110"/>
                    <a:pt x="34" y="106"/>
                  </a:cubicBezTo>
                  <a:cubicBezTo>
                    <a:pt x="57" y="102"/>
                    <a:pt x="92" y="93"/>
                    <a:pt x="139" y="80"/>
                  </a:cubicBezTo>
                  <a:cubicBezTo>
                    <a:pt x="186" y="66"/>
                    <a:pt x="214" y="57"/>
                    <a:pt x="223" y="54"/>
                  </a:cubicBezTo>
                  <a:cubicBezTo>
                    <a:pt x="310" y="18"/>
                    <a:pt x="370" y="0"/>
                    <a:pt x="403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0050780" y="4594860"/>
            <a:ext cx="1197610" cy="1339850"/>
            <a:chOff x="9323" y="582"/>
            <a:chExt cx="1552" cy="1735"/>
          </a:xfrm>
        </p:grpSpPr>
        <p:sp>
          <p:nvSpPr>
            <p:cNvPr id="94" name="文本框 93"/>
            <p:cNvSpPr txBox="1"/>
            <p:nvPr/>
          </p:nvSpPr>
          <p:spPr>
            <a:xfrm>
              <a:off x="9323" y="1069"/>
              <a:ext cx="1552" cy="124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1248">
                  <a:moveTo>
                    <a:pt x="900" y="0"/>
                  </a:moveTo>
                  <a:cubicBezTo>
                    <a:pt x="929" y="0"/>
                    <a:pt x="967" y="16"/>
                    <a:pt x="1014" y="49"/>
                  </a:cubicBezTo>
                  <a:cubicBezTo>
                    <a:pt x="1060" y="82"/>
                    <a:pt x="1084" y="110"/>
                    <a:pt x="1084" y="132"/>
                  </a:cubicBezTo>
                  <a:cubicBezTo>
                    <a:pt x="1084" y="155"/>
                    <a:pt x="1063" y="175"/>
                    <a:pt x="1022" y="192"/>
                  </a:cubicBezTo>
                  <a:cubicBezTo>
                    <a:pt x="966" y="220"/>
                    <a:pt x="900" y="272"/>
                    <a:pt x="824" y="347"/>
                  </a:cubicBezTo>
                  <a:cubicBezTo>
                    <a:pt x="844" y="370"/>
                    <a:pt x="858" y="391"/>
                    <a:pt x="867" y="412"/>
                  </a:cubicBezTo>
                  <a:cubicBezTo>
                    <a:pt x="1142" y="372"/>
                    <a:pt x="1295" y="352"/>
                    <a:pt x="1327" y="352"/>
                  </a:cubicBezTo>
                  <a:cubicBezTo>
                    <a:pt x="1385" y="352"/>
                    <a:pt x="1437" y="366"/>
                    <a:pt x="1483" y="395"/>
                  </a:cubicBezTo>
                  <a:cubicBezTo>
                    <a:pt x="1529" y="424"/>
                    <a:pt x="1552" y="451"/>
                    <a:pt x="1552" y="478"/>
                  </a:cubicBezTo>
                  <a:cubicBezTo>
                    <a:pt x="1552" y="516"/>
                    <a:pt x="1515" y="535"/>
                    <a:pt x="1442" y="535"/>
                  </a:cubicBezTo>
                  <a:cubicBezTo>
                    <a:pt x="1406" y="535"/>
                    <a:pt x="1370" y="531"/>
                    <a:pt x="1331" y="524"/>
                  </a:cubicBezTo>
                  <a:cubicBezTo>
                    <a:pt x="1293" y="516"/>
                    <a:pt x="1238" y="512"/>
                    <a:pt x="1165" y="512"/>
                  </a:cubicBezTo>
                  <a:cubicBezTo>
                    <a:pt x="1093" y="512"/>
                    <a:pt x="1006" y="514"/>
                    <a:pt x="905" y="519"/>
                  </a:cubicBezTo>
                  <a:cubicBezTo>
                    <a:pt x="931" y="600"/>
                    <a:pt x="944" y="704"/>
                    <a:pt x="944" y="830"/>
                  </a:cubicBezTo>
                  <a:cubicBezTo>
                    <a:pt x="944" y="908"/>
                    <a:pt x="935" y="978"/>
                    <a:pt x="918" y="1042"/>
                  </a:cubicBezTo>
                  <a:cubicBezTo>
                    <a:pt x="900" y="1105"/>
                    <a:pt x="876" y="1155"/>
                    <a:pt x="845" y="1192"/>
                  </a:cubicBezTo>
                  <a:cubicBezTo>
                    <a:pt x="814" y="1229"/>
                    <a:pt x="785" y="1248"/>
                    <a:pt x="759" y="1248"/>
                  </a:cubicBezTo>
                  <a:cubicBezTo>
                    <a:pt x="739" y="1248"/>
                    <a:pt x="721" y="1236"/>
                    <a:pt x="705" y="1213"/>
                  </a:cubicBezTo>
                  <a:cubicBezTo>
                    <a:pt x="688" y="1190"/>
                    <a:pt x="662" y="1162"/>
                    <a:pt x="625" y="1129"/>
                  </a:cubicBezTo>
                  <a:cubicBezTo>
                    <a:pt x="588" y="1097"/>
                    <a:pt x="558" y="1073"/>
                    <a:pt x="533" y="1057"/>
                  </a:cubicBezTo>
                  <a:cubicBezTo>
                    <a:pt x="507" y="1041"/>
                    <a:pt x="495" y="1023"/>
                    <a:pt x="495" y="1005"/>
                  </a:cubicBezTo>
                  <a:cubicBezTo>
                    <a:pt x="495" y="986"/>
                    <a:pt x="504" y="977"/>
                    <a:pt x="522" y="977"/>
                  </a:cubicBezTo>
                  <a:cubicBezTo>
                    <a:pt x="540" y="977"/>
                    <a:pt x="566" y="980"/>
                    <a:pt x="599" y="987"/>
                  </a:cubicBezTo>
                  <a:cubicBezTo>
                    <a:pt x="632" y="994"/>
                    <a:pt x="663" y="997"/>
                    <a:pt x="691" y="997"/>
                  </a:cubicBezTo>
                  <a:cubicBezTo>
                    <a:pt x="719" y="997"/>
                    <a:pt x="739" y="988"/>
                    <a:pt x="752" y="970"/>
                  </a:cubicBezTo>
                  <a:cubicBezTo>
                    <a:pt x="764" y="951"/>
                    <a:pt x="774" y="917"/>
                    <a:pt x="781" y="867"/>
                  </a:cubicBezTo>
                  <a:cubicBezTo>
                    <a:pt x="789" y="817"/>
                    <a:pt x="792" y="760"/>
                    <a:pt x="792" y="697"/>
                  </a:cubicBezTo>
                  <a:cubicBezTo>
                    <a:pt x="792" y="633"/>
                    <a:pt x="787" y="576"/>
                    <a:pt x="776" y="525"/>
                  </a:cubicBezTo>
                  <a:cubicBezTo>
                    <a:pt x="650" y="537"/>
                    <a:pt x="470" y="568"/>
                    <a:pt x="236" y="620"/>
                  </a:cubicBezTo>
                  <a:cubicBezTo>
                    <a:pt x="194" y="630"/>
                    <a:pt x="161" y="635"/>
                    <a:pt x="139" y="635"/>
                  </a:cubicBezTo>
                  <a:cubicBezTo>
                    <a:pt x="116" y="635"/>
                    <a:pt x="87" y="621"/>
                    <a:pt x="52" y="595"/>
                  </a:cubicBezTo>
                  <a:cubicBezTo>
                    <a:pt x="17" y="569"/>
                    <a:pt x="0" y="546"/>
                    <a:pt x="0" y="527"/>
                  </a:cubicBezTo>
                  <a:cubicBezTo>
                    <a:pt x="0" y="508"/>
                    <a:pt x="26" y="499"/>
                    <a:pt x="77" y="499"/>
                  </a:cubicBezTo>
                  <a:cubicBezTo>
                    <a:pt x="135" y="499"/>
                    <a:pt x="360" y="475"/>
                    <a:pt x="753" y="427"/>
                  </a:cubicBezTo>
                  <a:cubicBezTo>
                    <a:pt x="737" y="396"/>
                    <a:pt x="716" y="371"/>
                    <a:pt x="688" y="351"/>
                  </a:cubicBezTo>
                  <a:cubicBezTo>
                    <a:pt x="661" y="331"/>
                    <a:pt x="647" y="312"/>
                    <a:pt x="647" y="294"/>
                  </a:cubicBezTo>
                  <a:cubicBezTo>
                    <a:pt x="647" y="274"/>
                    <a:pt x="657" y="263"/>
                    <a:pt x="676" y="263"/>
                  </a:cubicBezTo>
                  <a:cubicBezTo>
                    <a:pt x="696" y="263"/>
                    <a:pt x="716" y="267"/>
                    <a:pt x="738" y="275"/>
                  </a:cubicBezTo>
                  <a:cubicBezTo>
                    <a:pt x="759" y="282"/>
                    <a:pt x="771" y="290"/>
                    <a:pt x="774" y="297"/>
                  </a:cubicBezTo>
                  <a:cubicBezTo>
                    <a:pt x="792" y="264"/>
                    <a:pt x="810" y="226"/>
                    <a:pt x="829" y="186"/>
                  </a:cubicBezTo>
                  <a:cubicBezTo>
                    <a:pt x="849" y="146"/>
                    <a:pt x="858" y="125"/>
                    <a:pt x="858" y="122"/>
                  </a:cubicBezTo>
                  <a:cubicBezTo>
                    <a:pt x="858" y="120"/>
                    <a:pt x="854" y="119"/>
                    <a:pt x="845" y="119"/>
                  </a:cubicBezTo>
                  <a:cubicBezTo>
                    <a:pt x="837" y="119"/>
                    <a:pt x="796" y="132"/>
                    <a:pt x="723" y="158"/>
                  </a:cubicBezTo>
                  <a:cubicBezTo>
                    <a:pt x="650" y="183"/>
                    <a:pt x="604" y="202"/>
                    <a:pt x="584" y="213"/>
                  </a:cubicBezTo>
                  <a:cubicBezTo>
                    <a:pt x="565" y="224"/>
                    <a:pt x="545" y="230"/>
                    <a:pt x="523" y="230"/>
                  </a:cubicBezTo>
                  <a:cubicBezTo>
                    <a:pt x="502" y="230"/>
                    <a:pt x="475" y="220"/>
                    <a:pt x="442" y="200"/>
                  </a:cubicBezTo>
                  <a:cubicBezTo>
                    <a:pt x="410" y="179"/>
                    <a:pt x="393" y="157"/>
                    <a:pt x="393" y="132"/>
                  </a:cubicBezTo>
                  <a:cubicBezTo>
                    <a:pt x="393" y="107"/>
                    <a:pt x="419" y="94"/>
                    <a:pt x="471" y="94"/>
                  </a:cubicBezTo>
                  <a:cubicBezTo>
                    <a:pt x="520" y="94"/>
                    <a:pt x="581" y="86"/>
                    <a:pt x="654" y="69"/>
                  </a:cubicBezTo>
                  <a:cubicBezTo>
                    <a:pt x="727" y="53"/>
                    <a:pt x="787" y="33"/>
                    <a:pt x="834" y="11"/>
                  </a:cubicBezTo>
                  <a:cubicBezTo>
                    <a:pt x="849" y="4"/>
                    <a:pt x="871" y="0"/>
                    <a:pt x="900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9932" y="582"/>
              <a:ext cx="299" cy="25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251">
                  <a:moveTo>
                    <a:pt x="94" y="0"/>
                  </a:moveTo>
                  <a:cubicBezTo>
                    <a:pt x="154" y="0"/>
                    <a:pt x="203" y="14"/>
                    <a:pt x="241" y="42"/>
                  </a:cubicBezTo>
                  <a:cubicBezTo>
                    <a:pt x="279" y="69"/>
                    <a:pt x="299" y="106"/>
                    <a:pt x="299" y="153"/>
                  </a:cubicBezTo>
                  <a:cubicBezTo>
                    <a:pt x="299" y="179"/>
                    <a:pt x="291" y="202"/>
                    <a:pt x="276" y="222"/>
                  </a:cubicBezTo>
                  <a:cubicBezTo>
                    <a:pt x="261" y="241"/>
                    <a:pt x="240" y="251"/>
                    <a:pt x="213" y="251"/>
                  </a:cubicBezTo>
                  <a:cubicBezTo>
                    <a:pt x="186" y="251"/>
                    <a:pt x="144" y="220"/>
                    <a:pt x="86" y="158"/>
                  </a:cubicBezTo>
                  <a:cubicBezTo>
                    <a:pt x="29" y="97"/>
                    <a:pt x="0" y="55"/>
                    <a:pt x="0" y="33"/>
                  </a:cubicBezTo>
                  <a:cubicBezTo>
                    <a:pt x="0" y="11"/>
                    <a:pt x="31" y="0"/>
                    <a:pt x="9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9469" y="774"/>
              <a:ext cx="1313" cy="4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477">
                  <a:moveTo>
                    <a:pt x="1060" y="0"/>
                  </a:moveTo>
                  <a:cubicBezTo>
                    <a:pt x="1093" y="0"/>
                    <a:pt x="1143" y="26"/>
                    <a:pt x="1211" y="78"/>
                  </a:cubicBezTo>
                  <a:cubicBezTo>
                    <a:pt x="1279" y="129"/>
                    <a:pt x="1313" y="170"/>
                    <a:pt x="1313" y="200"/>
                  </a:cubicBezTo>
                  <a:cubicBezTo>
                    <a:pt x="1313" y="225"/>
                    <a:pt x="1296" y="239"/>
                    <a:pt x="1263" y="243"/>
                  </a:cubicBezTo>
                  <a:cubicBezTo>
                    <a:pt x="1218" y="248"/>
                    <a:pt x="1181" y="256"/>
                    <a:pt x="1150" y="266"/>
                  </a:cubicBezTo>
                  <a:cubicBezTo>
                    <a:pt x="1119" y="276"/>
                    <a:pt x="1081" y="294"/>
                    <a:pt x="1034" y="320"/>
                  </a:cubicBezTo>
                  <a:cubicBezTo>
                    <a:pt x="1019" y="328"/>
                    <a:pt x="1004" y="332"/>
                    <a:pt x="988" y="332"/>
                  </a:cubicBezTo>
                  <a:cubicBezTo>
                    <a:pt x="972" y="332"/>
                    <a:pt x="964" y="324"/>
                    <a:pt x="964" y="307"/>
                  </a:cubicBezTo>
                  <a:cubicBezTo>
                    <a:pt x="964" y="291"/>
                    <a:pt x="967" y="277"/>
                    <a:pt x="973" y="266"/>
                  </a:cubicBezTo>
                  <a:cubicBezTo>
                    <a:pt x="1004" y="201"/>
                    <a:pt x="1020" y="164"/>
                    <a:pt x="1020" y="153"/>
                  </a:cubicBezTo>
                  <a:cubicBezTo>
                    <a:pt x="1020" y="143"/>
                    <a:pt x="1010" y="138"/>
                    <a:pt x="989" y="138"/>
                  </a:cubicBezTo>
                  <a:cubicBezTo>
                    <a:pt x="969" y="138"/>
                    <a:pt x="903" y="145"/>
                    <a:pt x="793" y="159"/>
                  </a:cubicBezTo>
                  <a:cubicBezTo>
                    <a:pt x="682" y="174"/>
                    <a:pt x="572" y="192"/>
                    <a:pt x="462" y="213"/>
                  </a:cubicBezTo>
                  <a:cubicBezTo>
                    <a:pt x="353" y="234"/>
                    <a:pt x="277" y="245"/>
                    <a:pt x="236" y="245"/>
                  </a:cubicBezTo>
                  <a:cubicBezTo>
                    <a:pt x="219" y="311"/>
                    <a:pt x="196" y="366"/>
                    <a:pt x="165" y="410"/>
                  </a:cubicBezTo>
                  <a:cubicBezTo>
                    <a:pt x="135" y="454"/>
                    <a:pt x="103" y="477"/>
                    <a:pt x="70" y="477"/>
                  </a:cubicBezTo>
                  <a:cubicBezTo>
                    <a:pt x="48" y="477"/>
                    <a:pt x="31" y="467"/>
                    <a:pt x="18" y="449"/>
                  </a:cubicBezTo>
                  <a:cubicBezTo>
                    <a:pt x="6" y="431"/>
                    <a:pt x="0" y="409"/>
                    <a:pt x="0" y="383"/>
                  </a:cubicBezTo>
                  <a:cubicBezTo>
                    <a:pt x="0" y="357"/>
                    <a:pt x="8" y="332"/>
                    <a:pt x="23" y="308"/>
                  </a:cubicBezTo>
                  <a:cubicBezTo>
                    <a:pt x="75" y="230"/>
                    <a:pt x="104" y="164"/>
                    <a:pt x="112" y="109"/>
                  </a:cubicBezTo>
                  <a:cubicBezTo>
                    <a:pt x="117" y="75"/>
                    <a:pt x="131" y="58"/>
                    <a:pt x="155" y="58"/>
                  </a:cubicBezTo>
                  <a:cubicBezTo>
                    <a:pt x="183" y="58"/>
                    <a:pt x="208" y="89"/>
                    <a:pt x="230" y="149"/>
                  </a:cubicBezTo>
                  <a:cubicBezTo>
                    <a:pt x="237" y="150"/>
                    <a:pt x="359" y="130"/>
                    <a:pt x="597" y="89"/>
                  </a:cubicBezTo>
                  <a:cubicBezTo>
                    <a:pt x="834" y="47"/>
                    <a:pt x="967" y="22"/>
                    <a:pt x="995" y="13"/>
                  </a:cubicBezTo>
                  <a:cubicBezTo>
                    <a:pt x="1023" y="4"/>
                    <a:pt x="1044" y="0"/>
                    <a:pt x="106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9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549130" cy="1616710"/>
            <a:chOff x="-861004" y="521722"/>
            <a:chExt cx="954913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70839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Mā ma zuò hǎo fàn le méi you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妈妈做好饭了没有？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2344" y="2932280"/>
            <a:ext cx="9501505" cy="1616710"/>
            <a:chOff x="-241879" y="521722"/>
            <a:chExt cx="950150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69886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wèi zhǎo dào gōng zuò le méi y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大卫找到工作了没有？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602344" y="4631540"/>
            <a:ext cx="9500870" cy="1616710"/>
            <a:chOff x="-241879" y="521722"/>
            <a:chExt cx="950087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69823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K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ǎo shì tí nǐ dōu zuò wán le ma？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考试题你都做完了吗？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0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吃药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jī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手机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休息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 dàn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鸡蛋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 wǔ fàn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准备午饭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xī guā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西瓜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55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" name="圆角矩形 2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094" y="1724"/>
              <a:ext cx="369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吃药</a:t>
              </a:r>
            </a:p>
          </p:txBody>
        </p:sp>
      </p:grpSp>
      <p:grpSp>
        <p:nvGrpSpPr>
          <p:cNvPr id="33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43" name="圆角矩形 42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jī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手机</a:t>
              </a:r>
            </a:p>
          </p:txBody>
        </p:sp>
      </p:grpSp>
      <p:grpSp>
        <p:nvGrpSpPr>
          <p:cNvPr id="45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46" name="圆角矩形 4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休息</a:t>
              </a:r>
            </a:p>
          </p:txBody>
        </p:sp>
      </p:grpSp>
      <p:grpSp>
        <p:nvGrpSpPr>
          <p:cNvPr id="48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49" name="圆角矩形 4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 dàn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鸡蛋</a:t>
              </a:r>
            </a:p>
          </p:txBody>
        </p:sp>
      </p:grpSp>
      <p:grpSp>
        <p:nvGrpSpPr>
          <p:cNvPr id="51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52" name="圆角矩形 5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 wǔ fàn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准备午饭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88371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99,&quot;width&quot;:755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2270</Words>
  <Application>Microsoft Office PowerPoint</Application>
  <PresentationFormat>Widescreen</PresentationFormat>
  <Paragraphs>357</Paragraphs>
  <Slides>42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9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2022-11-02T15:29:42Z</dcterms:created>
  <dcterms:modified xsi:type="dcterms:W3CDTF">2022-11-02T15:30:01Z</dcterms:modified>
</cp:coreProperties>
</file>